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332" r:id="rId2"/>
    <p:sldId id="292" r:id="rId3"/>
    <p:sldId id="258" r:id="rId4"/>
    <p:sldId id="293" r:id="rId5"/>
    <p:sldId id="260" r:id="rId6"/>
    <p:sldId id="261" r:id="rId7"/>
    <p:sldId id="294" r:id="rId8"/>
    <p:sldId id="262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7" r:id="rId21"/>
    <p:sldId id="308" r:id="rId22"/>
    <p:sldId id="310" r:id="rId23"/>
    <p:sldId id="311" r:id="rId24"/>
    <p:sldId id="313" r:id="rId25"/>
    <p:sldId id="314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7" r:id="rId37"/>
    <p:sldId id="328" r:id="rId38"/>
    <p:sldId id="33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BC07DD-00C8-4818-A3E0-1DCA7647F48C}" v="64" dt="2023-11-27T09:46:59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Eršilová" userId="d5a69a3f-1572-42b6-b8ac-39b7852fa63e" providerId="ADAL" clId="{BD65AE0E-C5FE-4CF4-AA0E-630307101ECA}"/>
    <pc:docChg chg="undo custSel addSld delSld modSld sldOrd">
      <pc:chgData name="Zuzana Eršilová" userId="d5a69a3f-1572-42b6-b8ac-39b7852fa63e" providerId="ADAL" clId="{BD65AE0E-C5FE-4CF4-AA0E-630307101ECA}" dt="2023-11-24T08:01:03.897" v="2708" actId="2890"/>
      <pc:docMkLst>
        <pc:docMk/>
      </pc:docMkLst>
      <pc:sldChg chg="addSp delSp modSp mod setBg">
        <pc:chgData name="Zuzana Eršilová" userId="d5a69a3f-1572-42b6-b8ac-39b7852fa63e" providerId="ADAL" clId="{BD65AE0E-C5FE-4CF4-AA0E-630307101ECA}" dt="2023-11-24T06:33:44.707" v="2181" actId="27636"/>
        <pc:sldMkLst>
          <pc:docMk/>
          <pc:sldMk cId="2814018255" sldId="256"/>
        </pc:sldMkLst>
        <pc:spChg chg="mod ord">
          <ac:chgData name="Zuzana Eršilová" userId="d5a69a3f-1572-42b6-b8ac-39b7852fa63e" providerId="ADAL" clId="{BD65AE0E-C5FE-4CF4-AA0E-630307101ECA}" dt="2023-11-24T06:33:44.707" v="2181" actId="27636"/>
          <ac:spMkLst>
            <pc:docMk/>
            <pc:sldMk cId="2814018255" sldId="256"/>
            <ac:spMk id="3" creationId="{B4CFED40-408D-04B0-BD39-7587E2A911F5}"/>
          </ac:spMkLst>
        </pc:spChg>
        <pc:spChg chg="mod">
          <ac:chgData name="Zuzana Eršilová" userId="d5a69a3f-1572-42b6-b8ac-39b7852fa63e" providerId="ADAL" clId="{BD65AE0E-C5FE-4CF4-AA0E-630307101ECA}" dt="2023-11-24T06:33:44.707" v="2180" actId="27636"/>
          <ac:spMkLst>
            <pc:docMk/>
            <pc:sldMk cId="2814018255" sldId="256"/>
            <ac:spMk id="5" creationId="{269AEEBD-ADAE-701A-B113-C7B3861BBCE8}"/>
          </ac:spMkLst>
        </pc:spChg>
        <pc:spChg chg="add del">
          <ac:chgData name="Zuzana Eršilová" userId="d5a69a3f-1572-42b6-b8ac-39b7852fa63e" providerId="ADAL" clId="{BD65AE0E-C5FE-4CF4-AA0E-630307101ECA}" dt="2023-11-23T14:58:44.883" v="1556" actId="26606"/>
          <ac:spMkLst>
            <pc:docMk/>
            <pc:sldMk cId="2814018255" sldId="256"/>
            <ac:spMk id="18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3T14:58:44.883" v="1556" actId="26606"/>
          <ac:spMkLst>
            <pc:docMk/>
            <pc:sldMk cId="2814018255" sldId="256"/>
            <ac:spMk id="20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3T14:58:44.883" v="1556" actId="26606"/>
          <ac:spMkLst>
            <pc:docMk/>
            <pc:sldMk cId="2814018255" sldId="256"/>
            <ac:spMk id="22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3T14:58:44.883" v="1556" actId="26606"/>
          <ac:spMkLst>
            <pc:docMk/>
            <pc:sldMk cId="2814018255" sldId="256"/>
            <ac:spMk id="24" creationId="{6C22FCAC-D7EC-4A52-B153-FF761E2235B3}"/>
          </ac:spMkLst>
        </pc:spChg>
        <pc:grpChg chg="add del">
          <ac:chgData name="Zuzana Eršilová" userId="d5a69a3f-1572-42b6-b8ac-39b7852fa63e" providerId="ADAL" clId="{BD65AE0E-C5FE-4CF4-AA0E-630307101ECA}" dt="2023-11-23T14:58:44.883" v="1556" actId="26606"/>
          <ac:grpSpMkLst>
            <pc:docMk/>
            <pc:sldMk cId="2814018255" sldId="256"/>
            <ac:grpSpMk id="10" creationId="{3F6D81C7-B083-478E-82FE-089A8CB72EB8}"/>
          </ac:grpSpMkLst>
        </pc:grpChg>
        <pc:cxnChg chg="add del">
          <ac:chgData name="Zuzana Eršilová" userId="d5a69a3f-1572-42b6-b8ac-39b7852fa63e" providerId="ADAL" clId="{BD65AE0E-C5FE-4CF4-AA0E-630307101ECA}" dt="2023-11-23T14:58:44.883" v="1556" actId="26606"/>
          <ac:cxnSpMkLst>
            <pc:docMk/>
            <pc:sldMk cId="2814018255" sldId="256"/>
            <ac:cxnSpMk id="16" creationId="{F06B54F2-CD11-4359-A7D6-DA7C76C091A6}"/>
          </ac:cxnSpMkLst>
        </pc:cxnChg>
      </pc:sldChg>
      <pc:sldChg chg="addSp delSp modSp new del mod ord setBg delDesignElem">
        <pc:chgData name="Zuzana Eršilová" userId="d5a69a3f-1572-42b6-b8ac-39b7852fa63e" providerId="ADAL" clId="{BD65AE0E-C5FE-4CF4-AA0E-630307101ECA}" dt="2023-11-24T06:46:42.583" v="2321" actId="47"/>
        <pc:sldMkLst>
          <pc:docMk/>
          <pc:sldMk cId="196930658" sldId="257"/>
        </pc:sldMkLst>
        <pc:spChg chg="mod">
          <ac:chgData name="Zuzana Eršilová" userId="d5a69a3f-1572-42b6-b8ac-39b7852fa63e" providerId="ADAL" clId="{BD65AE0E-C5FE-4CF4-AA0E-630307101ECA}" dt="2023-11-24T06:33:44.675" v="2172" actId="27636"/>
          <ac:spMkLst>
            <pc:docMk/>
            <pc:sldMk cId="196930658" sldId="257"/>
            <ac:spMk id="2" creationId="{D71ED1C0-7BA9-AE19-076E-6472B676364C}"/>
          </ac:spMkLst>
        </pc:spChg>
        <pc:spChg chg="del">
          <ac:chgData name="Zuzana Eršilová" userId="d5a69a3f-1572-42b6-b8ac-39b7852fa63e" providerId="ADAL" clId="{BD65AE0E-C5FE-4CF4-AA0E-630307101ECA}" dt="2023-11-23T13:58:42.445" v="22" actId="931"/>
          <ac:spMkLst>
            <pc:docMk/>
            <pc:sldMk cId="196930658" sldId="257"/>
            <ac:spMk id="3" creationId="{B0B7A5FD-9926-10ED-C156-EE2C4234067A}"/>
          </ac:spMkLst>
        </pc:spChg>
        <pc:spChg chg="del mod">
          <ac:chgData name="Zuzana Eršilová" userId="d5a69a3f-1572-42b6-b8ac-39b7852fa63e" providerId="ADAL" clId="{BD65AE0E-C5FE-4CF4-AA0E-630307101ECA}" dt="2023-11-23T13:58:56.546" v="26" actId="931"/>
          <ac:spMkLst>
            <pc:docMk/>
            <pc:sldMk cId="196930658" sldId="257"/>
            <ac:spMk id="4" creationId="{E27B6CD8-221C-B28C-40D0-8449952932B1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96930658" sldId="257"/>
            <ac:spMk id="19" creationId="{22AC0F86-9A78-4E84-A4B4-ADB8B2629A0C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96930658" sldId="257"/>
            <ac:spMk id="27" creationId="{69A54E25-1C05-48E5-A5CC-3778C1D3632D}"/>
          </ac:spMkLst>
        </pc:spChg>
        <pc:spChg chg="add del">
          <ac:chgData name="Zuzana Eršilová" userId="d5a69a3f-1572-42b6-b8ac-39b7852fa63e" providerId="ADAL" clId="{BD65AE0E-C5FE-4CF4-AA0E-630307101ECA}" dt="2023-11-23T14:37:03.899" v="863" actId="26606"/>
          <ac:spMkLst>
            <pc:docMk/>
            <pc:sldMk cId="196930658" sldId="257"/>
            <ac:spMk id="33" creationId="{E3E6B431-DA11-E7E0-AFFF-048AFFF6A22A}"/>
          </ac:spMkLst>
        </pc:spChg>
        <pc:spChg chg="add del">
          <ac:chgData name="Zuzana Eršilová" userId="d5a69a3f-1572-42b6-b8ac-39b7852fa63e" providerId="ADAL" clId="{BD65AE0E-C5FE-4CF4-AA0E-630307101ECA}" dt="2023-11-23T14:37:03.899" v="863" actId="26606"/>
          <ac:spMkLst>
            <pc:docMk/>
            <pc:sldMk cId="196930658" sldId="257"/>
            <ac:spMk id="44" creationId="{AFF43104-F524-418A-A0E3-3146340ABA89}"/>
          </ac:spMkLst>
        </pc:spChg>
        <pc:spChg chg="add del">
          <ac:chgData name="Zuzana Eršilová" userId="d5a69a3f-1572-42b6-b8ac-39b7852fa63e" providerId="ADAL" clId="{BD65AE0E-C5FE-4CF4-AA0E-630307101ECA}" dt="2023-11-23T14:37:03.899" v="863" actId="26606"/>
          <ac:spMkLst>
            <pc:docMk/>
            <pc:sldMk cId="196930658" sldId="257"/>
            <ac:spMk id="52" creationId="{B6ABA3F9-ECC4-45D8-8538-B7EEC4D27651}"/>
          </ac:spMkLst>
        </pc:s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196930658" sldId="257"/>
            <ac:grpSpMk id="11" creationId="{DFB5D1BB-0703-437B-BD1E-1D07F8A2730B}"/>
          </ac:grpSpMkLst>
        </pc:gr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196930658" sldId="257"/>
            <ac:grpSpMk id="21" creationId="{4AF78B9E-8BE2-4706-9377-A05FA25ABABF}"/>
          </ac:grpSpMkLst>
        </pc:grpChg>
        <pc:grpChg chg="add del">
          <ac:chgData name="Zuzana Eršilová" userId="d5a69a3f-1572-42b6-b8ac-39b7852fa63e" providerId="ADAL" clId="{BD65AE0E-C5FE-4CF4-AA0E-630307101ECA}" dt="2023-11-23T14:37:03.899" v="863" actId="26606"/>
          <ac:grpSpMkLst>
            <pc:docMk/>
            <pc:sldMk cId="196930658" sldId="257"/>
            <ac:grpSpMk id="36" creationId="{C4018560-A1B9-4D3C-B032-951724CDD776}"/>
          </ac:grpSpMkLst>
        </pc:grpChg>
        <pc:grpChg chg="add del">
          <ac:chgData name="Zuzana Eršilová" userId="d5a69a3f-1572-42b6-b8ac-39b7852fa63e" providerId="ADAL" clId="{BD65AE0E-C5FE-4CF4-AA0E-630307101ECA}" dt="2023-11-23T14:37:03.899" v="863" actId="26606"/>
          <ac:grpSpMkLst>
            <pc:docMk/>
            <pc:sldMk cId="196930658" sldId="257"/>
            <ac:grpSpMk id="46" creationId="{323E5CD5-3226-4DDD-97AC-81C8F40E0963}"/>
          </ac:grpSpMkLst>
        </pc:grpChg>
        <pc:picChg chg="add mod ord">
          <ac:chgData name="Zuzana Eršilová" userId="d5a69a3f-1572-42b6-b8ac-39b7852fa63e" providerId="ADAL" clId="{BD65AE0E-C5FE-4CF4-AA0E-630307101ECA}" dt="2023-11-23T14:37:03.899" v="863" actId="26606"/>
          <ac:picMkLst>
            <pc:docMk/>
            <pc:sldMk cId="196930658" sldId="257"/>
            <ac:picMk id="6" creationId="{1A9F4303-2C82-9440-CC14-DCCC33E7E439}"/>
          </ac:picMkLst>
        </pc:picChg>
        <pc:picChg chg="add mod">
          <ac:chgData name="Zuzana Eršilová" userId="d5a69a3f-1572-42b6-b8ac-39b7852fa63e" providerId="ADAL" clId="{BD65AE0E-C5FE-4CF4-AA0E-630307101ECA}" dt="2023-11-23T14:37:03.899" v="863" actId="26606"/>
          <ac:picMkLst>
            <pc:docMk/>
            <pc:sldMk cId="196930658" sldId="257"/>
            <ac:picMk id="8" creationId="{91752B33-6B5C-5540-3892-F11F01333631}"/>
          </ac:picMkLst>
        </pc:pic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196930658" sldId="257"/>
            <ac:cxnSpMk id="17" creationId="{883F92AF-2403-4558-B1D7-72130A1E4BC7}"/>
          </ac:cxnSpMkLst>
        </pc:cxn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196930658" sldId="257"/>
            <ac:cxnSpMk id="29" creationId="{0E5D0023-B23E-4823-8D72-B07FFF8CAE96}"/>
          </ac:cxnSpMkLst>
        </pc:cxnChg>
        <pc:cxnChg chg="add del">
          <ac:chgData name="Zuzana Eršilová" userId="d5a69a3f-1572-42b6-b8ac-39b7852fa63e" providerId="ADAL" clId="{BD65AE0E-C5FE-4CF4-AA0E-630307101ECA}" dt="2023-11-23T14:37:03.899" v="863" actId="26606"/>
          <ac:cxnSpMkLst>
            <pc:docMk/>
            <pc:sldMk cId="196930658" sldId="257"/>
            <ac:cxnSpMk id="42" creationId="{680E036D-DDAD-4AFE-AB68-D910280A7617}"/>
          </ac:cxnSpMkLst>
        </pc:cxnChg>
        <pc:cxnChg chg="add del">
          <ac:chgData name="Zuzana Eršilová" userId="d5a69a3f-1572-42b6-b8ac-39b7852fa63e" providerId="ADAL" clId="{BD65AE0E-C5FE-4CF4-AA0E-630307101ECA}" dt="2023-11-23T14:37:03.899" v="863" actId="26606"/>
          <ac:cxnSpMkLst>
            <pc:docMk/>
            <pc:sldMk cId="196930658" sldId="257"/>
            <ac:cxnSpMk id="54" creationId="{420C8890-1E3E-474D-9D1E-D3E3062B61E4}"/>
          </ac:cxnSpMkLst>
        </pc:cxnChg>
      </pc:sldChg>
      <pc:sldChg chg="new del">
        <pc:chgData name="Zuzana Eršilová" userId="d5a69a3f-1572-42b6-b8ac-39b7852fa63e" providerId="ADAL" clId="{BD65AE0E-C5FE-4CF4-AA0E-630307101ECA}" dt="2023-11-23T13:58:18.581" v="1" actId="680"/>
        <pc:sldMkLst>
          <pc:docMk/>
          <pc:sldMk cId="1951808756" sldId="257"/>
        </pc:sldMkLst>
      </pc:sldChg>
      <pc:sldChg chg="addSp delSp modSp new mod ord setBg addAnim delAnim setClrOvrMap delDesignElem">
        <pc:chgData name="Zuzana Eršilová" userId="d5a69a3f-1572-42b6-b8ac-39b7852fa63e" providerId="ADAL" clId="{BD65AE0E-C5FE-4CF4-AA0E-630307101ECA}" dt="2023-11-24T06:39:15.485" v="2264" actId="20577"/>
        <pc:sldMkLst>
          <pc:docMk/>
          <pc:sldMk cId="443524058" sldId="258"/>
        </pc:sldMkLst>
        <pc:spChg chg="mod">
          <ac:chgData name="Zuzana Eršilová" userId="d5a69a3f-1572-42b6-b8ac-39b7852fa63e" providerId="ADAL" clId="{BD65AE0E-C5FE-4CF4-AA0E-630307101ECA}" dt="2023-11-24T06:39:15.485" v="2264" actId="20577"/>
          <ac:spMkLst>
            <pc:docMk/>
            <pc:sldMk cId="443524058" sldId="258"/>
            <ac:spMk id="2" creationId="{CF05D47A-E57A-975E-BEBD-25E5E45DF264}"/>
          </ac:spMkLst>
        </pc:spChg>
        <pc:spChg chg="add del">
          <ac:chgData name="Zuzana Eršilová" userId="d5a69a3f-1572-42b6-b8ac-39b7852fa63e" providerId="ADAL" clId="{BD65AE0E-C5FE-4CF4-AA0E-630307101ECA}" dt="2023-11-24T06:35:50.865" v="2207" actId="26606"/>
          <ac:spMkLst>
            <pc:docMk/>
            <pc:sldMk cId="443524058" sldId="258"/>
            <ac:spMk id="11" creationId="{48045460-25F8-40ED-9BCB-027C40E6B0E5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443524058" sldId="258"/>
            <ac:spMk id="15" creationId="{D59C2C63-D709-4949-9465-29A52CBEDD3B}"/>
          </ac:spMkLst>
        </pc:spChg>
        <pc:spChg chg="add del">
          <ac:chgData name="Zuzana Eršilová" userId="d5a69a3f-1572-42b6-b8ac-39b7852fa63e" providerId="ADAL" clId="{BD65AE0E-C5FE-4CF4-AA0E-630307101ECA}" dt="2023-11-24T06:34:07.005" v="2185" actId="26606"/>
          <ac:spMkLst>
            <pc:docMk/>
            <pc:sldMk cId="443524058" sldId="258"/>
            <ac:spMk id="16" creationId="{D59C2C63-D709-4949-9465-29A52CBEDD3B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443524058" sldId="258"/>
            <ac:spMk id="17" creationId="{0EFD2038-15D6-4003-8350-AFEC394EEFA7}"/>
          </ac:spMkLst>
        </pc:spChg>
        <pc:spChg chg="add del">
          <ac:chgData name="Zuzana Eršilová" userId="d5a69a3f-1572-42b6-b8ac-39b7852fa63e" providerId="ADAL" clId="{BD65AE0E-C5FE-4CF4-AA0E-630307101ECA}" dt="2023-11-24T06:34:07.005" v="2185" actId="26606"/>
          <ac:spMkLst>
            <pc:docMk/>
            <pc:sldMk cId="443524058" sldId="258"/>
            <ac:spMk id="18" creationId="{0EFD2038-15D6-4003-8350-AFEC394EEFA7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443524058" sldId="258"/>
            <ac:spMk id="19" creationId="{8CF519C2-F6BE-41BE-A50E-54B98359C914}"/>
          </ac:spMkLst>
        </pc:spChg>
        <pc:spChg chg="add del">
          <ac:chgData name="Zuzana Eršilová" userId="d5a69a3f-1572-42b6-b8ac-39b7852fa63e" providerId="ADAL" clId="{BD65AE0E-C5FE-4CF4-AA0E-630307101ECA}" dt="2023-11-24T06:30:03.778" v="2124" actId="26606"/>
          <ac:spMkLst>
            <pc:docMk/>
            <pc:sldMk cId="443524058" sldId="258"/>
            <ac:spMk id="25" creationId="{52FB45E9-914E-4471-AC87-E475CD51767D}"/>
          </ac:spMkLst>
        </pc:spChg>
        <pc:spChg chg="add del">
          <ac:chgData name="Zuzana Eršilová" userId="d5a69a3f-1572-42b6-b8ac-39b7852fa63e" providerId="ADAL" clId="{BD65AE0E-C5FE-4CF4-AA0E-630307101ECA}" dt="2023-11-24T06:30:21.985" v="2129" actId="26606"/>
          <ac:spMkLst>
            <pc:docMk/>
            <pc:sldMk cId="443524058" sldId="258"/>
            <ac:spMk id="26" creationId="{FC55298F-0AE5-478E-AD2B-03C2614C5833}"/>
          </ac:spMkLst>
        </pc:spChg>
        <pc:spChg chg="add del">
          <ac:chgData name="Zuzana Eršilová" userId="d5a69a3f-1572-42b6-b8ac-39b7852fa63e" providerId="ADAL" clId="{BD65AE0E-C5FE-4CF4-AA0E-630307101ECA}" dt="2023-11-24T06:30:21.985" v="2129" actId="26606"/>
          <ac:spMkLst>
            <pc:docMk/>
            <pc:sldMk cId="443524058" sldId="258"/>
            <ac:spMk id="28" creationId="{C180E4EA-0B63-4779-A895-7E90E71088F3}"/>
          </ac:spMkLst>
        </pc:spChg>
        <pc:spChg chg="add del">
          <ac:chgData name="Zuzana Eršilová" userId="d5a69a3f-1572-42b6-b8ac-39b7852fa63e" providerId="ADAL" clId="{BD65AE0E-C5FE-4CF4-AA0E-630307101ECA}" dt="2023-11-24T06:29:26.426" v="2120" actId="26606"/>
          <ac:spMkLst>
            <pc:docMk/>
            <pc:sldMk cId="443524058" sldId="258"/>
            <ac:spMk id="29" creationId="{0ADFFC45-3DC9-4433-926F-043E879D9DFC}"/>
          </ac:spMkLst>
        </pc:spChg>
        <pc:spChg chg="add del">
          <ac:chgData name="Zuzana Eršilová" userId="d5a69a3f-1572-42b6-b8ac-39b7852fa63e" providerId="ADAL" clId="{BD65AE0E-C5FE-4CF4-AA0E-630307101ECA}" dt="2023-11-24T06:29:26.426" v="2120" actId="26606"/>
          <ac:spMkLst>
            <pc:docMk/>
            <pc:sldMk cId="443524058" sldId="258"/>
            <ac:spMk id="30" creationId="{69370F01-B8C9-4CE4-824C-92B2792E6ED0}"/>
          </ac:spMkLst>
        </pc:spChg>
        <pc:spChg chg="add del">
          <ac:chgData name="Zuzana Eršilová" userId="d5a69a3f-1572-42b6-b8ac-39b7852fa63e" providerId="ADAL" clId="{BD65AE0E-C5FE-4CF4-AA0E-630307101ECA}" dt="2023-11-24T06:30:21.985" v="2129" actId="26606"/>
          <ac:spMkLst>
            <pc:docMk/>
            <pc:sldMk cId="443524058" sldId="258"/>
            <ac:spMk id="32" creationId="{89AF5CE9-607F-43F4-8983-DCD6DA4051FD}"/>
          </ac:spMkLst>
        </pc:spChg>
        <pc:spChg chg="add del">
          <ac:chgData name="Zuzana Eršilová" userId="d5a69a3f-1572-42b6-b8ac-39b7852fa63e" providerId="ADAL" clId="{BD65AE0E-C5FE-4CF4-AA0E-630307101ECA}" dt="2023-11-24T06:30:03.778" v="2124" actId="26606"/>
          <ac:spMkLst>
            <pc:docMk/>
            <pc:sldMk cId="443524058" sldId="258"/>
            <ac:spMk id="33" creationId="{4BE96B01-3929-432D-B8C2-ADBCB74C2EF4}"/>
          </ac:spMkLst>
        </pc:spChg>
        <pc:spChg chg="add del">
          <ac:chgData name="Zuzana Eršilová" userId="d5a69a3f-1572-42b6-b8ac-39b7852fa63e" providerId="ADAL" clId="{BD65AE0E-C5FE-4CF4-AA0E-630307101ECA}" dt="2023-11-24T06:30:21.985" v="2129" actId="26606"/>
          <ac:spMkLst>
            <pc:docMk/>
            <pc:sldMk cId="443524058" sldId="258"/>
            <ac:spMk id="34" creationId="{6EEA2DBD-9E1E-4521-8C01-F32AD18A89E3}"/>
          </ac:spMkLst>
        </pc:spChg>
        <pc:spChg chg="add del">
          <ac:chgData name="Zuzana Eršilová" userId="d5a69a3f-1572-42b6-b8ac-39b7852fa63e" providerId="ADAL" clId="{BD65AE0E-C5FE-4CF4-AA0E-630307101ECA}" dt="2023-11-24T06:30:03.778" v="2124" actId="26606"/>
          <ac:spMkLst>
            <pc:docMk/>
            <pc:sldMk cId="443524058" sldId="258"/>
            <ac:spMk id="35" creationId="{2A6FCDE6-CDE2-4C51-B18E-A95CFB679714}"/>
          </ac:spMkLst>
        </pc:spChg>
        <pc:spChg chg="add del">
          <ac:chgData name="Zuzana Eršilová" userId="d5a69a3f-1572-42b6-b8ac-39b7852fa63e" providerId="ADAL" clId="{BD65AE0E-C5FE-4CF4-AA0E-630307101ECA}" dt="2023-11-24T06:30:21.985" v="2129" actId="26606"/>
          <ac:spMkLst>
            <pc:docMk/>
            <pc:sldMk cId="443524058" sldId="258"/>
            <ac:spMk id="36" creationId="{15BBD2C1-BA9B-46A9-A27A-33498B169272}"/>
          </ac:spMkLst>
        </pc:spChg>
        <pc:spChg chg="add del">
          <ac:chgData name="Zuzana Eršilová" userId="d5a69a3f-1572-42b6-b8ac-39b7852fa63e" providerId="ADAL" clId="{BD65AE0E-C5FE-4CF4-AA0E-630307101ECA}" dt="2023-11-24T06:30:03.778" v="2124" actId="26606"/>
          <ac:spMkLst>
            <pc:docMk/>
            <pc:sldMk cId="443524058" sldId="258"/>
            <ac:spMk id="37" creationId="{9D2E8756-2465-473A-BA2A-2DB1D6224745}"/>
          </ac:spMkLst>
        </pc:spChg>
        <pc:spChg chg="add del">
          <ac:chgData name="Zuzana Eršilová" userId="d5a69a3f-1572-42b6-b8ac-39b7852fa63e" providerId="ADAL" clId="{BD65AE0E-C5FE-4CF4-AA0E-630307101ECA}" dt="2023-11-24T06:34:07.005" v="2185" actId="26606"/>
          <ac:spMkLst>
            <pc:docMk/>
            <pc:sldMk cId="443524058" sldId="258"/>
            <ac:spMk id="38" creationId="{8CF519C2-F6BE-41BE-A50E-54B98359C914}"/>
          </ac:spMkLst>
        </pc:spChg>
        <pc:spChg chg="add del">
          <ac:chgData name="Zuzana Eršilová" userId="d5a69a3f-1572-42b6-b8ac-39b7852fa63e" providerId="ADAL" clId="{BD65AE0E-C5FE-4CF4-AA0E-630307101ECA}" dt="2023-11-24T06:35:37.139" v="2204" actId="26606"/>
          <ac:spMkLst>
            <pc:docMk/>
            <pc:sldMk cId="443524058" sldId="258"/>
            <ac:spMk id="40" creationId="{946E2E74-06CA-4173-B7B0-204D27B19DFF}"/>
          </ac:spMkLst>
        </pc:spChg>
        <pc:spChg chg="add del">
          <ac:chgData name="Zuzana Eršilová" userId="d5a69a3f-1572-42b6-b8ac-39b7852fa63e" providerId="ADAL" clId="{BD65AE0E-C5FE-4CF4-AA0E-630307101ECA}" dt="2023-11-24T06:35:37.139" v="2204" actId="26606"/>
          <ac:spMkLst>
            <pc:docMk/>
            <pc:sldMk cId="443524058" sldId="258"/>
            <ac:spMk id="41" creationId="{6970E1C9-C9F9-481F-894F-6978A15CF586}"/>
          </ac:spMkLst>
        </pc:spChg>
        <pc:spChg chg="add del">
          <ac:chgData name="Zuzana Eršilová" userId="d5a69a3f-1572-42b6-b8ac-39b7852fa63e" providerId="ADAL" clId="{BD65AE0E-C5FE-4CF4-AA0E-630307101ECA}" dt="2023-11-24T06:33:05.942" v="2160" actId="26606"/>
          <ac:spMkLst>
            <pc:docMk/>
            <pc:sldMk cId="443524058" sldId="258"/>
            <ac:spMk id="42" creationId="{9179DE42-5613-4B35-A1E6-6CCBAA13C743}"/>
          </ac:spMkLst>
        </pc:spChg>
        <pc:spChg chg="add del">
          <ac:chgData name="Zuzana Eršilová" userId="d5a69a3f-1572-42b6-b8ac-39b7852fa63e" providerId="ADAL" clId="{BD65AE0E-C5FE-4CF4-AA0E-630307101ECA}" dt="2023-11-24T06:33:05.942" v="2160" actId="26606"/>
          <ac:spMkLst>
            <pc:docMk/>
            <pc:sldMk cId="443524058" sldId="258"/>
            <ac:spMk id="45" creationId="{52FB45E9-914E-4471-AC87-E475CD51767D}"/>
          </ac:spMkLst>
        </pc:spChg>
        <pc:spChg chg="add del">
          <ac:chgData name="Zuzana Eršilová" userId="d5a69a3f-1572-42b6-b8ac-39b7852fa63e" providerId="ADAL" clId="{BD65AE0E-C5FE-4CF4-AA0E-630307101ECA}" dt="2023-11-24T06:33:05.942" v="2160" actId="26606"/>
          <ac:spMkLst>
            <pc:docMk/>
            <pc:sldMk cId="443524058" sldId="258"/>
            <ac:spMk id="47" creationId="{C310626D-5743-49D4-8F7D-88C4F8F05774}"/>
          </ac:spMkLst>
        </pc:spChg>
        <pc:spChg chg="add del">
          <ac:chgData name="Zuzana Eršilová" userId="d5a69a3f-1572-42b6-b8ac-39b7852fa63e" providerId="ADAL" clId="{BD65AE0E-C5FE-4CF4-AA0E-630307101ECA}" dt="2023-11-24T06:33:05.942" v="2160" actId="26606"/>
          <ac:spMkLst>
            <pc:docMk/>
            <pc:sldMk cId="443524058" sldId="258"/>
            <ac:spMk id="49" creationId="{3C195FC1-B568-4C72-9902-34CB35DDD7A1}"/>
          </ac:spMkLst>
        </pc:spChg>
        <pc:spChg chg="add del">
          <ac:chgData name="Zuzana Eršilová" userId="d5a69a3f-1572-42b6-b8ac-39b7852fa63e" providerId="ADAL" clId="{BD65AE0E-C5FE-4CF4-AA0E-630307101ECA}" dt="2023-11-24T06:33:05.942" v="2160" actId="26606"/>
          <ac:spMkLst>
            <pc:docMk/>
            <pc:sldMk cId="443524058" sldId="258"/>
            <ac:spMk id="50" creationId="{EF2BDF77-362C-43F0-8CBB-A969EC2AE0C4}"/>
          </ac:spMkLst>
        </pc:spChg>
        <pc:spChg chg="add del">
          <ac:chgData name="Zuzana Eršilová" userId="d5a69a3f-1572-42b6-b8ac-39b7852fa63e" providerId="ADAL" clId="{BD65AE0E-C5FE-4CF4-AA0E-630307101ECA}" dt="2023-11-24T06:33:05.942" v="2160" actId="26606"/>
          <ac:spMkLst>
            <pc:docMk/>
            <pc:sldMk cId="443524058" sldId="258"/>
            <ac:spMk id="51" creationId="{4BE96B01-3929-432D-B8C2-ADBCB74C2EF4}"/>
          </ac:spMkLst>
        </pc:spChg>
        <pc:spChg chg="add del">
          <ac:chgData name="Zuzana Eršilová" userId="d5a69a3f-1572-42b6-b8ac-39b7852fa63e" providerId="ADAL" clId="{BD65AE0E-C5FE-4CF4-AA0E-630307101ECA}" dt="2023-11-24T06:33:05.942" v="2160" actId="26606"/>
          <ac:spMkLst>
            <pc:docMk/>
            <pc:sldMk cId="443524058" sldId="258"/>
            <ac:spMk id="52" creationId="{2A6FCDE6-CDE2-4C51-B18E-A95CFB679714}"/>
          </ac:spMkLst>
        </pc:spChg>
        <pc:spChg chg="add del">
          <ac:chgData name="Zuzana Eršilová" userId="d5a69a3f-1572-42b6-b8ac-39b7852fa63e" providerId="ADAL" clId="{BD65AE0E-C5FE-4CF4-AA0E-630307101ECA}" dt="2023-11-24T06:33:05.942" v="2160" actId="26606"/>
          <ac:spMkLst>
            <pc:docMk/>
            <pc:sldMk cId="443524058" sldId="258"/>
            <ac:spMk id="53" creationId="{9D2E8756-2465-473A-BA2A-2DB1D6224745}"/>
          </ac:spMkLst>
        </pc:spChg>
        <pc:spChg chg="add del">
          <ac:chgData name="Zuzana Eršilová" userId="d5a69a3f-1572-42b6-b8ac-39b7852fa63e" providerId="ADAL" clId="{BD65AE0E-C5FE-4CF4-AA0E-630307101ECA}" dt="2023-11-24T06:30:03.778" v="2124" actId="26606"/>
          <ac:spMkLst>
            <pc:docMk/>
            <pc:sldMk cId="443524058" sldId="258"/>
            <ac:spMk id="54" creationId="{9179DE42-5613-4B35-A1E6-6CCBAA13C743}"/>
          </ac:spMkLst>
        </pc:spChg>
        <pc:spChg chg="add del">
          <ac:chgData name="Zuzana Eršilová" userId="d5a69a3f-1572-42b6-b8ac-39b7852fa63e" providerId="ADAL" clId="{BD65AE0E-C5FE-4CF4-AA0E-630307101ECA}" dt="2023-11-24T06:30:03.778" v="2124" actId="26606"/>
          <ac:spMkLst>
            <pc:docMk/>
            <pc:sldMk cId="443524058" sldId="258"/>
            <ac:spMk id="56" creationId="{C310626D-5743-49D4-8F7D-88C4F8F05774}"/>
          </ac:spMkLst>
        </pc:spChg>
        <pc:spChg chg="add del">
          <ac:chgData name="Zuzana Eršilová" userId="d5a69a3f-1572-42b6-b8ac-39b7852fa63e" providerId="ADAL" clId="{BD65AE0E-C5FE-4CF4-AA0E-630307101ECA}" dt="2023-11-24T06:30:03.778" v="2124" actId="26606"/>
          <ac:spMkLst>
            <pc:docMk/>
            <pc:sldMk cId="443524058" sldId="258"/>
            <ac:spMk id="57" creationId="{3C195FC1-B568-4C72-9902-34CB35DDD7A1}"/>
          </ac:spMkLst>
        </pc:spChg>
        <pc:spChg chg="add del">
          <ac:chgData name="Zuzana Eršilová" userId="d5a69a3f-1572-42b6-b8ac-39b7852fa63e" providerId="ADAL" clId="{BD65AE0E-C5FE-4CF4-AA0E-630307101ECA}" dt="2023-11-24T06:30:03.778" v="2124" actId="26606"/>
          <ac:spMkLst>
            <pc:docMk/>
            <pc:sldMk cId="443524058" sldId="258"/>
            <ac:spMk id="58" creationId="{EF2BDF77-362C-43F0-8CBB-A969EC2AE0C4}"/>
          </ac:spMkLst>
        </pc:spChg>
        <pc:spChg chg="add del">
          <ac:chgData name="Zuzana Eršilová" userId="d5a69a3f-1572-42b6-b8ac-39b7852fa63e" providerId="ADAL" clId="{BD65AE0E-C5FE-4CF4-AA0E-630307101ECA}" dt="2023-11-24T06:35:37.139" v="2204" actId="26606"/>
          <ac:spMkLst>
            <pc:docMk/>
            <pc:sldMk cId="443524058" sldId="258"/>
            <ac:spMk id="62" creationId="{A995FB36-9688-49FD-8F26-AD60717627CB}"/>
          </ac:spMkLst>
        </pc:spChg>
        <pc:spChg chg="add del">
          <ac:chgData name="Zuzana Eršilová" userId="d5a69a3f-1572-42b6-b8ac-39b7852fa63e" providerId="ADAL" clId="{BD65AE0E-C5FE-4CF4-AA0E-630307101ECA}" dt="2023-11-24T06:37:30.716" v="2237"/>
          <ac:spMkLst>
            <pc:docMk/>
            <pc:sldMk cId="443524058" sldId="258"/>
            <ac:spMk id="65" creationId="{22C7FDF9-C2A1-45C5-A49B-8B1CA2A3C05B}"/>
          </ac:spMkLst>
        </pc:spChg>
        <pc:spChg chg="add del">
          <ac:chgData name="Zuzana Eršilová" userId="d5a69a3f-1572-42b6-b8ac-39b7852fa63e" providerId="ADAL" clId="{BD65AE0E-C5FE-4CF4-AA0E-630307101ECA}" dt="2023-11-24T06:30:21.985" v="2129" actId="26606"/>
          <ac:spMkLst>
            <pc:docMk/>
            <pc:sldMk cId="443524058" sldId="258"/>
            <ac:spMk id="72" creationId="{66D61E08-70C3-48D8-BEA0-787111DC30DA}"/>
          </ac:spMkLst>
        </pc:spChg>
        <pc:spChg chg="add del">
          <ac:chgData name="Zuzana Eršilová" userId="d5a69a3f-1572-42b6-b8ac-39b7852fa63e" providerId="ADAL" clId="{BD65AE0E-C5FE-4CF4-AA0E-630307101ECA}" dt="2023-11-24T06:30:21.985" v="2129" actId="26606"/>
          <ac:spMkLst>
            <pc:docMk/>
            <pc:sldMk cId="443524058" sldId="258"/>
            <ac:spMk id="73" creationId="{CEE01D9D-3DE8-4EED-B0D3-8F3C79CC7673}"/>
          </ac:spMkLst>
        </pc:spChg>
        <pc:spChg chg="add del">
          <ac:chgData name="Zuzana Eršilová" userId="d5a69a3f-1572-42b6-b8ac-39b7852fa63e" providerId="ADAL" clId="{BD65AE0E-C5FE-4CF4-AA0E-630307101ECA}" dt="2023-11-24T06:31:17.295" v="2142" actId="26606"/>
          <ac:spMkLst>
            <pc:docMk/>
            <pc:sldMk cId="443524058" sldId="258"/>
            <ac:spMk id="76" creationId="{52FB45E9-914E-4471-AC87-E475CD51767D}"/>
          </ac:spMkLst>
        </pc:spChg>
        <pc:spChg chg="add del">
          <ac:chgData name="Zuzana Eršilová" userId="d5a69a3f-1572-42b6-b8ac-39b7852fa63e" providerId="ADAL" clId="{BD65AE0E-C5FE-4CF4-AA0E-630307101ECA}" dt="2023-11-24T06:31:17.295" v="2142" actId="26606"/>
          <ac:spMkLst>
            <pc:docMk/>
            <pc:sldMk cId="443524058" sldId="258"/>
            <ac:spMk id="77" creationId="{9179DE42-5613-4B35-A1E6-6CCBAA13C743}"/>
          </ac:spMkLst>
        </pc:spChg>
        <pc:spChg chg="add del">
          <ac:chgData name="Zuzana Eršilová" userId="d5a69a3f-1572-42b6-b8ac-39b7852fa63e" providerId="ADAL" clId="{BD65AE0E-C5FE-4CF4-AA0E-630307101ECA}" dt="2023-11-24T06:31:17.295" v="2142" actId="26606"/>
          <ac:spMkLst>
            <pc:docMk/>
            <pc:sldMk cId="443524058" sldId="258"/>
            <ac:spMk id="78" creationId="{C310626D-5743-49D4-8F7D-88C4F8F05774}"/>
          </ac:spMkLst>
        </pc:spChg>
        <pc:spChg chg="add del">
          <ac:chgData name="Zuzana Eršilová" userId="d5a69a3f-1572-42b6-b8ac-39b7852fa63e" providerId="ADAL" clId="{BD65AE0E-C5FE-4CF4-AA0E-630307101ECA}" dt="2023-11-24T06:31:17.295" v="2142" actId="26606"/>
          <ac:spMkLst>
            <pc:docMk/>
            <pc:sldMk cId="443524058" sldId="258"/>
            <ac:spMk id="80" creationId="{3C195FC1-B568-4C72-9902-34CB35DDD7A1}"/>
          </ac:spMkLst>
        </pc:spChg>
        <pc:spChg chg="add del">
          <ac:chgData name="Zuzana Eršilová" userId="d5a69a3f-1572-42b6-b8ac-39b7852fa63e" providerId="ADAL" clId="{BD65AE0E-C5FE-4CF4-AA0E-630307101ECA}" dt="2023-11-24T06:33:05.173" v="2156" actId="26606"/>
          <ac:spMkLst>
            <pc:docMk/>
            <pc:sldMk cId="443524058" sldId="258"/>
            <ac:spMk id="81" creationId="{69370F01-B8C9-4CE4-824C-92B2792E6ED0}"/>
          </ac:spMkLst>
        </pc:spChg>
        <pc:spChg chg="add del">
          <ac:chgData name="Zuzana Eršilová" userId="d5a69a3f-1572-42b6-b8ac-39b7852fa63e" providerId="ADAL" clId="{BD65AE0E-C5FE-4CF4-AA0E-630307101ECA}" dt="2023-11-24T06:31:17.295" v="2142" actId="26606"/>
          <ac:spMkLst>
            <pc:docMk/>
            <pc:sldMk cId="443524058" sldId="258"/>
            <ac:spMk id="82" creationId="{EF2BDF77-362C-43F0-8CBB-A969EC2AE0C4}"/>
          </ac:spMkLst>
        </pc:spChg>
        <pc:spChg chg="add del">
          <ac:chgData name="Zuzana Eršilová" userId="d5a69a3f-1572-42b6-b8ac-39b7852fa63e" providerId="ADAL" clId="{BD65AE0E-C5FE-4CF4-AA0E-630307101ECA}" dt="2023-11-24T06:31:17.295" v="2142" actId="26606"/>
          <ac:spMkLst>
            <pc:docMk/>
            <pc:sldMk cId="443524058" sldId="258"/>
            <ac:spMk id="84" creationId="{4BE96B01-3929-432D-B8C2-ADBCB74C2EF4}"/>
          </ac:spMkLst>
        </pc:spChg>
        <pc:spChg chg="add del">
          <ac:chgData name="Zuzana Eršilová" userId="d5a69a3f-1572-42b6-b8ac-39b7852fa63e" providerId="ADAL" clId="{BD65AE0E-C5FE-4CF4-AA0E-630307101ECA}" dt="2023-11-24T06:35:50.865" v="2207" actId="26606"/>
          <ac:spMkLst>
            <pc:docMk/>
            <pc:sldMk cId="443524058" sldId="258"/>
            <ac:spMk id="85" creationId="{26E826CA-0809-4053-BBBD-D644519122A8}"/>
          </ac:spMkLst>
        </pc:spChg>
        <pc:spChg chg="add del">
          <ac:chgData name="Zuzana Eršilová" userId="d5a69a3f-1572-42b6-b8ac-39b7852fa63e" providerId="ADAL" clId="{BD65AE0E-C5FE-4CF4-AA0E-630307101ECA}" dt="2023-11-24T06:31:17.295" v="2142" actId="26606"/>
          <ac:spMkLst>
            <pc:docMk/>
            <pc:sldMk cId="443524058" sldId="258"/>
            <ac:spMk id="86" creationId="{2A6FCDE6-CDE2-4C51-B18E-A95CFB679714}"/>
          </ac:spMkLst>
        </pc:spChg>
        <pc:spChg chg="add del">
          <ac:chgData name="Zuzana Eršilová" userId="d5a69a3f-1572-42b6-b8ac-39b7852fa63e" providerId="ADAL" clId="{BD65AE0E-C5FE-4CF4-AA0E-630307101ECA}" dt="2023-11-24T06:35:50.865" v="2207" actId="26606"/>
          <ac:spMkLst>
            <pc:docMk/>
            <pc:sldMk cId="443524058" sldId="258"/>
            <ac:spMk id="87" creationId="{7CE201F6-A6FC-4624-B774-1D2FCA3A7970}"/>
          </ac:spMkLst>
        </pc:spChg>
        <pc:spChg chg="add del">
          <ac:chgData name="Zuzana Eršilová" userId="d5a69a3f-1572-42b6-b8ac-39b7852fa63e" providerId="ADAL" clId="{BD65AE0E-C5FE-4CF4-AA0E-630307101ECA}" dt="2023-11-24T06:31:17.295" v="2142" actId="26606"/>
          <ac:spMkLst>
            <pc:docMk/>
            <pc:sldMk cId="443524058" sldId="258"/>
            <ac:spMk id="88" creationId="{9D2E8756-2465-473A-BA2A-2DB1D6224745}"/>
          </ac:spMkLst>
        </pc:spChg>
        <pc:spChg chg="add del">
          <ac:chgData name="Zuzana Eršilová" userId="d5a69a3f-1572-42b6-b8ac-39b7852fa63e" providerId="ADAL" clId="{BD65AE0E-C5FE-4CF4-AA0E-630307101ECA}" dt="2023-11-24T06:35:50.865" v="2207" actId="26606"/>
          <ac:spMkLst>
            <pc:docMk/>
            <pc:sldMk cId="443524058" sldId="258"/>
            <ac:spMk id="89" creationId="{97E3E208-09BB-49A6-AC5B-365323B222D4}"/>
          </ac:spMkLst>
        </pc:spChg>
        <pc:spChg chg="add del">
          <ac:chgData name="Zuzana Eršilová" userId="d5a69a3f-1572-42b6-b8ac-39b7852fa63e" providerId="ADAL" clId="{BD65AE0E-C5FE-4CF4-AA0E-630307101ECA}" dt="2023-11-24T06:37:22.359" v="2229" actId="26606"/>
          <ac:spMkLst>
            <pc:docMk/>
            <pc:sldMk cId="443524058" sldId="258"/>
            <ac:spMk id="94" creationId="{44F7C90B-8333-4519-BE89-44DEAD4D3742}"/>
          </ac:spMkLst>
        </pc:spChg>
        <pc:spChg chg="add del">
          <ac:chgData name="Zuzana Eršilová" userId="d5a69a3f-1572-42b6-b8ac-39b7852fa63e" providerId="ADAL" clId="{BD65AE0E-C5FE-4CF4-AA0E-630307101ECA}" dt="2023-11-24T06:37:22.359" v="2229" actId="26606"/>
          <ac:spMkLst>
            <pc:docMk/>
            <pc:sldMk cId="443524058" sldId="258"/>
            <ac:spMk id="95" creationId="{03EAE297-BAB5-4C1D-9F2C-D67C4FEC871E}"/>
          </ac:spMkLst>
        </pc:spChg>
        <pc:spChg chg="add del">
          <ac:chgData name="Zuzana Eršilová" userId="d5a69a3f-1572-42b6-b8ac-39b7852fa63e" providerId="ADAL" clId="{BD65AE0E-C5FE-4CF4-AA0E-630307101ECA}" dt="2023-11-24T06:33:05.173" v="2156" actId="26606"/>
          <ac:spMkLst>
            <pc:docMk/>
            <pc:sldMk cId="443524058" sldId="258"/>
            <ac:spMk id="100" creationId="{0ADFFC45-3DC9-4433-926F-043E879D9DFC}"/>
          </ac:spMkLst>
        </pc:spChg>
        <pc:spChg chg="add">
          <ac:chgData name="Zuzana Eršilová" userId="d5a69a3f-1572-42b6-b8ac-39b7852fa63e" providerId="ADAL" clId="{BD65AE0E-C5FE-4CF4-AA0E-630307101ECA}" dt="2023-11-24T06:37:57.047" v="2243" actId="26606"/>
          <ac:spMkLst>
            <pc:docMk/>
            <pc:sldMk cId="443524058" sldId="258"/>
            <ac:spMk id="104" creationId="{48045460-25F8-40ED-9BCB-027C40E6B0E5}"/>
          </ac:spMkLst>
        </pc:spChg>
        <pc:spChg chg="add del">
          <ac:chgData name="Zuzana Eršilová" userId="d5a69a3f-1572-42b6-b8ac-39b7852fa63e" providerId="ADAL" clId="{BD65AE0E-C5FE-4CF4-AA0E-630307101ECA}" dt="2023-11-24T06:37:20.046" v="2227" actId="26606"/>
          <ac:spMkLst>
            <pc:docMk/>
            <pc:sldMk cId="443524058" sldId="258"/>
            <ac:spMk id="105" creationId="{E3AD4808-3E34-4EF9-81E6-DCDD9DD85EDD}"/>
          </ac:spMkLst>
        </pc:spChg>
        <pc:spChg chg="add">
          <ac:chgData name="Zuzana Eršilová" userId="d5a69a3f-1572-42b6-b8ac-39b7852fa63e" providerId="ADAL" clId="{BD65AE0E-C5FE-4CF4-AA0E-630307101ECA}" dt="2023-11-24T06:37:57.047" v="2243" actId="26606"/>
          <ac:spMkLst>
            <pc:docMk/>
            <pc:sldMk cId="443524058" sldId="258"/>
            <ac:spMk id="106" creationId="{26E826CA-0809-4053-BBBD-D644519122A8}"/>
          </ac:spMkLst>
        </pc:spChg>
        <pc:spChg chg="add del">
          <ac:chgData name="Zuzana Eršilová" userId="d5a69a3f-1572-42b6-b8ac-39b7852fa63e" providerId="ADAL" clId="{BD65AE0E-C5FE-4CF4-AA0E-630307101ECA}" dt="2023-11-24T06:37:20.046" v="2227" actId="26606"/>
          <ac:spMkLst>
            <pc:docMk/>
            <pc:sldMk cId="443524058" sldId="258"/>
            <ac:spMk id="107" creationId="{AB947366-3BF4-48C9-9DC5-ACC99794950A}"/>
          </ac:spMkLst>
        </pc:spChg>
        <pc:spChg chg="add">
          <ac:chgData name="Zuzana Eršilová" userId="d5a69a3f-1572-42b6-b8ac-39b7852fa63e" providerId="ADAL" clId="{BD65AE0E-C5FE-4CF4-AA0E-630307101ECA}" dt="2023-11-24T06:37:57.047" v="2243" actId="26606"/>
          <ac:spMkLst>
            <pc:docMk/>
            <pc:sldMk cId="443524058" sldId="258"/>
            <ac:spMk id="108" creationId="{7CE201F6-A6FC-4624-B774-1D2FCA3A7970}"/>
          </ac:spMkLst>
        </pc:spChg>
        <pc:spChg chg="add">
          <ac:chgData name="Zuzana Eršilová" userId="d5a69a3f-1572-42b6-b8ac-39b7852fa63e" providerId="ADAL" clId="{BD65AE0E-C5FE-4CF4-AA0E-630307101ECA}" dt="2023-11-24T06:37:57.047" v="2243" actId="26606"/>
          <ac:spMkLst>
            <pc:docMk/>
            <pc:sldMk cId="443524058" sldId="258"/>
            <ac:spMk id="110" creationId="{97E3E208-09BB-49A6-AC5B-365323B222D4}"/>
          </ac:spMkLst>
        </pc:spChg>
        <pc:spChg chg="add del">
          <ac:chgData name="Zuzana Eršilová" userId="d5a69a3f-1572-42b6-b8ac-39b7852fa63e" providerId="ADAL" clId="{BD65AE0E-C5FE-4CF4-AA0E-630307101ECA}" dt="2023-11-24T06:37:20.046" v="2227" actId="26606"/>
          <ac:spMkLst>
            <pc:docMk/>
            <pc:sldMk cId="443524058" sldId="258"/>
            <ac:spMk id="113" creationId="{1307718F-1EFB-462E-B630-D8140028611C}"/>
          </ac:spMkLst>
        </pc:spChg>
        <pc:grpChg chg="add del">
          <ac:chgData name="Zuzana Eršilová" userId="d5a69a3f-1572-42b6-b8ac-39b7852fa63e" providerId="ADAL" clId="{BD65AE0E-C5FE-4CF4-AA0E-630307101ECA}" dt="2023-11-24T06:29:26.426" v="2120" actId="26606"/>
          <ac:grpSpMkLst>
            <pc:docMk/>
            <pc:sldMk cId="443524058" sldId="258"/>
            <ac:grpSpMk id="4" creationId="{28460BD8-AE3F-4AC9-9D0B-717052AA5D3A}"/>
          </ac:grpSpMkLst>
        </pc:grpChg>
        <pc:grpChg chg="add del">
          <ac:chgData name="Zuzana Eršilová" userId="d5a69a3f-1572-42b6-b8ac-39b7852fa63e" providerId="ADAL" clId="{BD65AE0E-C5FE-4CF4-AA0E-630307101ECA}" dt="2023-11-24T06:33:05.942" v="2160" actId="26606"/>
          <ac:grpSpMkLst>
            <pc:docMk/>
            <pc:sldMk cId="443524058" sldId="258"/>
            <ac:grpSpMk id="5" creationId="{28460BD8-AE3F-4AC9-9D0B-717052AA5D3A}"/>
          </ac:grpSpMkLst>
        </pc:grpChg>
        <pc:grpChg chg="add del">
          <ac:chgData name="Zuzana Eršilová" userId="d5a69a3f-1572-42b6-b8ac-39b7852fa63e" providerId="ADAL" clId="{BD65AE0E-C5FE-4CF4-AA0E-630307101ECA}" dt="2023-11-24T06:34:07.005" v="2185" actId="26606"/>
          <ac:grpSpMkLst>
            <pc:docMk/>
            <pc:sldMk cId="443524058" sldId="258"/>
            <ac:grpSpMk id="6" creationId="{7575D7A7-3C36-4508-9BC6-70A93BD3C438}"/>
          </ac:grpSpMkLst>
        </pc:gr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443524058" sldId="258"/>
            <ac:grpSpMk id="7" creationId="{7575D7A7-3C36-4508-9BC6-70A93BD3C438}"/>
          </ac:grpSpMkLst>
        </pc:grpChg>
        <pc:grpChg chg="add del">
          <ac:chgData name="Zuzana Eršilová" userId="d5a69a3f-1572-42b6-b8ac-39b7852fa63e" providerId="ADAL" clId="{BD65AE0E-C5FE-4CF4-AA0E-630307101ECA}" dt="2023-11-24T06:30:00.391" v="2122" actId="26606"/>
          <ac:grpSpMkLst>
            <pc:docMk/>
            <pc:sldMk cId="443524058" sldId="258"/>
            <ac:grpSpMk id="8" creationId="{88C9B83F-64CD-41C1-925F-A08801FFD0BD}"/>
          </ac:grpSpMkLst>
        </pc:grpChg>
        <pc:grpChg chg="add del">
          <ac:chgData name="Zuzana Eršilová" userId="d5a69a3f-1572-42b6-b8ac-39b7852fa63e" providerId="ADAL" clId="{BD65AE0E-C5FE-4CF4-AA0E-630307101ECA}" dt="2023-11-24T06:35:37.139" v="2204" actId="26606"/>
          <ac:grpSpMkLst>
            <pc:docMk/>
            <pc:sldMk cId="443524058" sldId="258"/>
            <ac:grpSpMk id="12" creationId="{C7572773-EFED-4240-886B-69624490C9C9}"/>
          </ac:grpSpMkLst>
        </pc:gr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443524058" sldId="258"/>
            <ac:grpSpMk id="21" creationId="{7767AD93-AD3E-4C62-97D5-E54E14B2EAD8}"/>
          </ac:grpSpMkLst>
        </pc:grpChg>
        <pc:grpChg chg="add">
          <ac:chgData name="Zuzana Eršilová" userId="d5a69a3f-1572-42b6-b8ac-39b7852fa63e" providerId="ADAL" clId="{BD65AE0E-C5FE-4CF4-AA0E-630307101ECA}" dt="2023-11-24T06:37:57.047" v="2243" actId="26606"/>
          <ac:grpSpMkLst>
            <pc:docMk/>
            <pc:sldMk cId="443524058" sldId="258"/>
            <ac:grpSpMk id="22" creationId="{C7572773-EFED-4240-886B-69624490C9C9}"/>
          </ac:grpSpMkLst>
        </pc:grpChg>
        <pc:grpChg chg="add del">
          <ac:chgData name="Zuzana Eršilová" userId="d5a69a3f-1572-42b6-b8ac-39b7852fa63e" providerId="ADAL" clId="{BD65AE0E-C5FE-4CF4-AA0E-630307101ECA}" dt="2023-11-24T06:29:26.426" v="2120" actId="26606"/>
          <ac:grpSpMkLst>
            <pc:docMk/>
            <pc:sldMk cId="443524058" sldId="258"/>
            <ac:grpSpMk id="31" creationId="{B5F26A87-0610-435F-AA13-BD658385C9D9}"/>
          </ac:grpSpMkLst>
        </pc:grpChg>
        <pc:grpChg chg="add del">
          <ac:chgData name="Zuzana Eršilová" userId="d5a69a3f-1572-42b6-b8ac-39b7852fa63e" providerId="ADAL" clId="{BD65AE0E-C5FE-4CF4-AA0E-630307101ECA}" dt="2023-11-24T06:34:07.005" v="2185" actId="26606"/>
          <ac:grpSpMkLst>
            <pc:docMk/>
            <pc:sldMk cId="443524058" sldId="258"/>
            <ac:grpSpMk id="39" creationId="{7767AD93-AD3E-4C62-97D5-E54E14B2EAD8}"/>
          </ac:grpSpMkLst>
        </pc:grpChg>
        <pc:grpChg chg="add del">
          <ac:chgData name="Zuzana Eršilová" userId="d5a69a3f-1572-42b6-b8ac-39b7852fa63e" providerId="ADAL" clId="{BD65AE0E-C5FE-4CF4-AA0E-630307101ECA}" dt="2023-11-24T06:30:03.778" v="2124" actId="26606"/>
          <ac:grpSpMkLst>
            <pc:docMk/>
            <pc:sldMk cId="443524058" sldId="258"/>
            <ac:grpSpMk id="48" creationId="{28460BD8-AE3F-4AC9-9D0B-717052AA5D3A}"/>
          </ac:grpSpMkLst>
        </pc:grpChg>
        <pc:grpChg chg="add del">
          <ac:chgData name="Zuzana Eršilová" userId="d5a69a3f-1572-42b6-b8ac-39b7852fa63e" providerId="ADAL" clId="{BD65AE0E-C5FE-4CF4-AA0E-630307101ECA}" dt="2023-11-24T06:30:21.985" v="2129" actId="26606"/>
          <ac:grpSpMkLst>
            <pc:docMk/>
            <pc:sldMk cId="443524058" sldId="258"/>
            <ac:grpSpMk id="60" creationId="{88C9B83F-64CD-41C1-925F-A08801FFD0BD}"/>
          </ac:grpSpMkLst>
        </pc:grpChg>
        <pc:grpChg chg="add del">
          <ac:chgData name="Zuzana Eršilová" userId="d5a69a3f-1572-42b6-b8ac-39b7852fa63e" providerId="ADAL" clId="{BD65AE0E-C5FE-4CF4-AA0E-630307101ECA}" dt="2023-11-24T06:37:30.716" v="2237"/>
          <ac:grpSpMkLst>
            <pc:docMk/>
            <pc:sldMk cId="443524058" sldId="258"/>
            <ac:grpSpMk id="61" creationId="{7575D7A7-3C36-4508-9BC6-70A93BD3C438}"/>
          </ac:grpSpMkLst>
        </pc:grpChg>
        <pc:grpChg chg="add del">
          <ac:chgData name="Zuzana Eršilová" userId="d5a69a3f-1572-42b6-b8ac-39b7852fa63e" providerId="ADAL" clId="{BD65AE0E-C5FE-4CF4-AA0E-630307101ECA}" dt="2023-11-24T06:31:17.295" v="2142" actId="26606"/>
          <ac:grpSpMkLst>
            <pc:docMk/>
            <pc:sldMk cId="443524058" sldId="258"/>
            <ac:grpSpMk id="69" creationId="{28460BD8-AE3F-4AC9-9D0B-717052AA5D3A}"/>
          </ac:grpSpMkLst>
        </pc:grpChg>
        <pc:grpChg chg="add del">
          <ac:chgData name="Zuzana Eršilová" userId="d5a69a3f-1572-42b6-b8ac-39b7852fa63e" providerId="ADAL" clId="{BD65AE0E-C5FE-4CF4-AA0E-630307101ECA}" dt="2023-11-24T06:33:05.173" v="2156" actId="26606"/>
          <ac:grpSpMkLst>
            <pc:docMk/>
            <pc:sldMk cId="443524058" sldId="258"/>
            <ac:grpSpMk id="90" creationId="{28460BD8-AE3F-4AC9-9D0B-717052AA5D3A}"/>
          </ac:grpSpMkLst>
        </pc:grpChg>
        <pc:grpChg chg="add del">
          <ac:chgData name="Zuzana Eršilová" userId="d5a69a3f-1572-42b6-b8ac-39b7852fa63e" providerId="ADAL" clId="{BD65AE0E-C5FE-4CF4-AA0E-630307101ECA}" dt="2023-11-24T06:33:05.173" v="2156" actId="26606"/>
          <ac:grpSpMkLst>
            <pc:docMk/>
            <pc:sldMk cId="443524058" sldId="258"/>
            <ac:grpSpMk id="101" creationId="{B5F26A87-0610-435F-AA13-BD658385C9D9}"/>
          </ac:grpSpMkLst>
        </pc:grpChg>
        <pc:picChg chg="add del">
          <ac:chgData name="Zuzana Eršilová" userId="d5a69a3f-1572-42b6-b8ac-39b7852fa63e" providerId="ADAL" clId="{BD65AE0E-C5FE-4CF4-AA0E-630307101ECA}" dt="2023-11-24T06:30:00.391" v="2122" actId="26606"/>
          <ac:picMkLst>
            <pc:docMk/>
            <pc:sldMk cId="443524058" sldId="258"/>
            <ac:picMk id="46" creationId="{206B047C-8905-5257-F23F-B314ED527B3C}"/>
          </ac:picMkLst>
        </pc:picChg>
        <pc:picChg chg="add del">
          <ac:chgData name="Zuzana Eršilová" userId="d5a69a3f-1572-42b6-b8ac-39b7852fa63e" providerId="ADAL" clId="{BD65AE0E-C5FE-4CF4-AA0E-630307101ECA}" dt="2023-11-24T06:37:30.716" v="2237"/>
          <ac:picMkLst>
            <pc:docMk/>
            <pc:sldMk cId="443524058" sldId="258"/>
            <ac:picMk id="66" creationId="{8D8988FF-4B5F-49A9-BB7F-B49C1610F1B4}"/>
          </ac:picMkLst>
        </pc:picChg>
        <pc:picChg chg="add del mod">
          <ac:chgData name="Zuzana Eršilová" userId="d5a69a3f-1572-42b6-b8ac-39b7852fa63e" providerId="ADAL" clId="{BD65AE0E-C5FE-4CF4-AA0E-630307101ECA}" dt="2023-11-24T06:30:21.985" v="2129" actId="26606"/>
          <ac:picMkLst>
            <pc:docMk/>
            <pc:sldMk cId="443524058" sldId="258"/>
            <ac:picMk id="70" creationId="{AAFD4731-9F67-992C-2547-395EC506888F}"/>
          </ac:picMkLst>
        </pc:picChg>
        <pc:picChg chg="add del">
          <ac:chgData name="Zuzana Eršilová" userId="d5a69a3f-1572-42b6-b8ac-39b7852fa63e" providerId="ADAL" clId="{BD65AE0E-C5FE-4CF4-AA0E-630307101ECA}" dt="2023-11-24T06:35:50.865" v="2207" actId="26606"/>
          <ac:picMkLst>
            <pc:docMk/>
            <pc:sldMk cId="443524058" sldId="258"/>
            <ac:picMk id="75" creationId="{573B1553-1636-4954-B3CD-10A4DE0CABAB}"/>
          </ac:picMkLst>
        </pc:picChg>
        <pc:picChg chg="add del">
          <ac:chgData name="Zuzana Eršilová" userId="d5a69a3f-1572-42b6-b8ac-39b7852fa63e" providerId="ADAL" clId="{BD65AE0E-C5FE-4CF4-AA0E-630307101ECA}" dt="2023-11-24T06:37:22.359" v="2229" actId="26606"/>
          <ac:picMkLst>
            <pc:docMk/>
            <pc:sldMk cId="443524058" sldId="258"/>
            <ac:picMk id="93" creationId="{573B1553-1636-4954-B3CD-10A4DE0CABAB}"/>
          </ac:picMkLst>
        </pc:picChg>
        <pc:picChg chg="add del">
          <ac:chgData name="Zuzana Eršilová" userId="d5a69a3f-1572-42b6-b8ac-39b7852fa63e" providerId="ADAL" clId="{BD65AE0E-C5FE-4CF4-AA0E-630307101ECA}" dt="2023-11-24T06:37:20.046" v="2227" actId="26606"/>
          <ac:picMkLst>
            <pc:docMk/>
            <pc:sldMk cId="443524058" sldId="258"/>
            <ac:picMk id="98" creationId="{573B1553-1636-4954-B3CD-10A4DE0CABAB}"/>
          </ac:picMkLst>
        </pc:picChg>
        <pc:cxnChg chg="add del">
          <ac:chgData name="Zuzana Eršilová" userId="d5a69a3f-1572-42b6-b8ac-39b7852fa63e" providerId="ADAL" clId="{BD65AE0E-C5FE-4CF4-AA0E-630307101ECA}" dt="2023-11-24T06:37:22.359" v="2229" actId="26606"/>
          <ac:cxnSpMkLst>
            <pc:docMk/>
            <pc:sldMk cId="443524058" sldId="258"/>
            <ac:cxnSpMk id="9" creationId="{6D4B4DFC-38BA-4C07-8028-8FA8327DD175}"/>
          </ac:cxnSpMkLst>
        </pc:cxn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443524058" sldId="258"/>
            <ac:cxnSpMk id="13" creationId="{AE446D0E-6531-40B7-A182-FB8602439777}"/>
          </ac:cxnSpMkLst>
        </pc:cxnChg>
        <pc:cxnChg chg="add del">
          <ac:chgData name="Zuzana Eršilová" userId="d5a69a3f-1572-42b6-b8ac-39b7852fa63e" providerId="ADAL" clId="{BD65AE0E-C5FE-4CF4-AA0E-630307101ECA}" dt="2023-11-24T06:34:07.005" v="2185" actId="26606"/>
          <ac:cxnSpMkLst>
            <pc:docMk/>
            <pc:sldMk cId="443524058" sldId="258"/>
            <ac:cxnSpMk id="14" creationId="{AE446D0E-6531-40B7-A182-FB8602439777}"/>
          </ac:cxnSpMkLst>
        </pc:cxnChg>
        <pc:cxnChg chg="add del">
          <ac:chgData name="Zuzana Eršilová" userId="d5a69a3f-1572-42b6-b8ac-39b7852fa63e" providerId="ADAL" clId="{BD65AE0E-C5FE-4CF4-AA0E-630307101ECA}" dt="2023-11-24T06:30:21.985" v="2129" actId="26606"/>
          <ac:cxnSpMkLst>
            <pc:docMk/>
            <pc:sldMk cId="443524058" sldId="258"/>
            <ac:cxnSpMk id="20" creationId="{A57C1A16-B8AB-4D99-A195-A38F556A6486}"/>
          </ac:cxnSpMkLst>
        </pc:cxnChg>
        <pc:cxnChg chg="add del">
          <ac:chgData name="Zuzana Eršilová" userId="d5a69a3f-1572-42b6-b8ac-39b7852fa63e" providerId="ADAL" clId="{BD65AE0E-C5FE-4CF4-AA0E-630307101ECA}" dt="2023-11-24T06:30:03.778" v="2124" actId="26606"/>
          <ac:cxnSpMkLst>
            <pc:docMk/>
            <pc:sldMk cId="443524058" sldId="258"/>
            <ac:cxnSpMk id="23" creationId="{4AE4806D-B8F9-4679-A68A-9BD21C01A301}"/>
          </ac:cxnSpMkLst>
        </pc:cxnChg>
        <pc:cxnChg chg="add del">
          <ac:chgData name="Zuzana Eršilová" userId="d5a69a3f-1572-42b6-b8ac-39b7852fa63e" providerId="ADAL" clId="{BD65AE0E-C5FE-4CF4-AA0E-630307101ECA}" dt="2023-11-24T06:35:37.139" v="2204" actId="26606"/>
          <ac:cxnSpMkLst>
            <pc:docMk/>
            <pc:sldMk cId="443524058" sldId="258"/>
            <ac:cxnSpMk id="24" creationId="{B3C176ED-7D6F-4F56-A1F8-9687B0C63187}"/>
          </ac:cxnSpMkLst>
        </pc:cxn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443524058" sldId="258"/>
            <ac:cxnSpMk id="27" creationId="{0772CE55-4C36-44F1-A9BD-379BEB84317D}"/>
          </ac:cxnSpMkLst>
        </pc:cxnChg>
        <pc:cxnChg chg="add del">
          <ac:chgData name="Zuzana Eršilová" userId="d5a69a3f-1572-42b6-b8ac-39b7852fa63e" providerId="ADAL" clId="{BD65AE0E-C5FE-4CF4-AA0E-630307101ECA}" dt="2023-11-24T06:33:05.942" v="2160" actId="26606"/>
          <ac:cxnSpMkLst>
            <pc:docMk/>
            <pc:sldMk cId="443524058" sldId="258"/>
            <ac:cxnSpMk id="43" creationId="{EB898B32-3891-4C3A-8F58-C5969D2E9033}"/>
          </ac:cxnSpMkLst>
        </pc:cxnChg>
        <pc:cxnChg chg="add del">
          <ac:chgData name="Zuzana Eršilová" userId="d5a69a3f-1572-42b6-b8ac-39b7852fa63e" providerId="ADAL" clId="{BD65AE0E-C5FE-4CF4-AA0E-630307101ECA}" dt="2023-11-24T06:33:05.942" v="2160" actId="26606"/>
          <ac:cxnSpMkLst>
            <pc:docMk/>
            <pc:sldMk cId="443524058" sldId="258"/>
            <ac:cxnSpMk id="44" creationId="{4AE4806D-B8F9-4679-A68A-9BD21C01A301}"/>
          </ac:cxnSpMkLst>
        </pc:cxnChg>
        <pc:cxnChg chg="add del">
          <ac:chgData name="Zuzana Eršilová" userId="d5a69a3f-1572-42b6-b8ac-39b7852fa63e" providerId="ADAL" clId="{BD65AE0E-C5FE-4CF4-AA0E-630307101ECA}" dt="2023-11-24T06:30:03.778" v="2124" actId="26606"/>
          <ac:cxnSpMkLst>
            <pc:docMk/>
            <pc:sldMk cId="443524058" sldId="258"/>
            <ac:cxnSpMk id="55" creationId="{EB898B32-3891-4C3A-8F58-C5969D2E9033}"/>
          </ac:cxnSpMkLst>
        </pc:cxnChg>
        <pc:cxnChg chg="add del">
          <ac:chgData name="Zuzana Eršilová" userId="d5a69a3f-1572-42b6-b8ac-39b7852fa63e" providerId="ADAL" clId="{BD65AE0E-C5FE-4CF4-AA0E-630307101ECA}" dt="2023-11-24T06:34:07.005" v="2185" actId="26606"/>
          <ac:cxnSpMkLst>
            <pc:docMk/>
            <pc:sldMk cId="443524058" sldId="258"/>
            <ac:cxnSpMk id="59" creationId="{0772CE55-4C36-44F1-A9BD-379BEB84317D}"/>
          </ac:cxnSpMkLst>
        </pc:cxnChg>
        <pc:cxnChg chg="add del">
          <ac:chgData name="Zuzana Eršilová" userId="d5a69a3f-1572-42b6-b8ac-39b7852fa63e" providerId="ADAL" clId="{BD65AE0E-C5FE-4CF4-AA0E-630307101ECA}" dt="2023-11-24T06:37:30.716" v="2237"/>
          <ac:cxnSpMkLst>
            <pc:docMk/>
            <pc:sldMk cId="443524058" sldId="258"/>
            <ac:cxnSpMk id="64" creationId="{AE446D0E-6531-40B7-A182-FB8602439777}"/>
          </ac:cxnSpMkLst>
        </pc:cxnChg>
        <pc:cxnChg chg="add del">
          <ac:chgData name="Zuzana Eršilová" userId="d5a69a3f-1572-42b6-b8ac-39b7852fa63e" providerId="ADAL" clId="{BD65AE0E-C5FE-4CF4-AA0E-630307101ECA}" dt="2023-11-24T06:37:30.716" v="2237"/>
          <ac:cxnSpMkLst>
            <pc:docMk/>
            <pc:sldMk cId="443524058" sldId="258"/>
            <ac:cxnSpMk id="67" creationId="{CE580401-353D-4D90-9CA7-316BFD718E5C}"/>
          </ac:cxnSpMkLst>
        </pc:cxnChg>
        <pc:cxnChg chg="add del">
          <ac:chgData name="Zuzana Eršilová" userId="d5a69a3f-1572-42b6-b8ac-39b7852fa63e" providerId="ADAL" clId="{BD65AE0E-C5FE-4CF4-AA0E-630307101ECA}" dt="2023-11-24T06:35:37.139" v="2204" actId="26606"/>
          <ac:cxnSpMkLst>
            <pc:docMk/>
            <pc:sldMk cId="443524058" sldId="258"/>
            <ac:cxnSpMk id="68" creationId="{DE8DFF79-735F-44E8-8B9C-D1F28BED791D}"/>
          </ac:cxnSpMkLst>
        </pc:cxnChg>
        <pc:cxnChg chg="add del">
          <ac:chgData name="Zuzana Eršilová" userId="d5a69a3f-1572-42b6-b8ac-39b7852fa63e" providerId="ADAL" clId="{BD65AE0E-C5FE-4CF4-AA0E-630307101ECA}" dt="2023-11-24T06:30:21.985" v="2129" actId="26606"/>
          <ac:cxnSpMkLst>
            <pc:docMk/>
            <pc:sldMk cId="443524058" sldId="258"/>
            <ac:cxnSpMk id="71" creationId="{F8A9B20B-D1DD-4573-B5EC-558029519236}"/>
          </ac:cxnSpMkLst>
        </pc:cxnChg>
        <pc:cxnChg chg="add del">
          <ac:chgData name="Zuzana Eršilová" userId="d5a69a3f-1572-42b6-b8ac-39b7852fa63e" providerId="ADAL" clId="{BD65AE0E-C5FE-4CF4-AA0E-630307101ECA}" dt="2023-11-24T06:31:17.295" v="2142" actId="26606"/>
          <ac:cxnSpMkLst>
            <pc:docMk/>
            <pc:sldMk cId="443524058" sldId="258"/>
            <ac:cxnSpMk id="74" creationId="{4AE4806D-B8F9-4679-A68A-9BD21C01A301}"/>
          </ac:cxnSpMkLst>
        </pc:cxnChg>
        <pc:cxnChg chg="add del">
          <ac:chgData name="Zuzana Eršilová" userId="d5a69a3f-1572-42b6-b8ac-39b7852fa63e" providerId="ADAL" clId="{BD65AE0E-C5FE-4CF4-AA0E-630307101ECA}" dt="2023-11-24T06:31:17.295" v="2142" actId="26606"/>
          <ac:cxnSpMkLst>
            <pc:docMk/>
            <pc:sldMk cId="443524058" sldId="258"/>
            <ac:cxnSpMk id="79" creationId="{EB898B32-3891-4C3A-8F58-C5969D2E9033}"/>
          </ac:cxnSpMkLst>
        </pc:cxnChg>
        <pc:cxnChg chg="add del">
          <ac:chgData name="Zuzana Eršilová" userId="d5a69a3f-1572-42b6-b8ac-39b7852fa63e" providerId="ADAL" clId="{BD65AE0E-C5FE-4CF4-AA0E-630307101ECA}" dt="2023-11-24T06:35:50.865" v="2207" actId="26606"/>
          <ac:cxnSpMkLst>
            <pc:docMk/>
            <pc:sldMk cId="443524058" sldId="258"/>
            <ac:cxnSpMk id="83" creationId="{6D4B4DFC-38BA-4C07-8028-8FA8327DD175}"/>
          </ac:cxnSpMkLst>
        </pc:cxnChg>
        <pc:cxnChg chg="add del">
          <ac:chgData name="Zuzana Eršilová" userId="d5a69a3f-1572-42b6-b8ac-39b7852fa63e" providerId="ADAL" clId="{BD65AE0E-C5FE-4CF4-AA0E-630307101ECA}" dt="2023-11-24T06:35:50.865" v="2207" actId="26606"/>
          <ac:cxnSpMkLst>
            <pc:docMk/>
            <pc:sldMk cId="443524058" sldId="258"/>
            <ac:cxnSpMk id="91" creationId="{C09DEA72-C51E-4A4A-9E85-AF6F3F9E917E}"/>
          </ac:cxnSpMkLst>
        </pc:cxnChg>
        <pc:cxnChg chg="add del">
          <ac:chgData name="Zuzana Eršilová" userId="d5a69a3f-1572-42b6-b8ac-39b7852fa63e" providerId="ADAL" clId="{BD65AE0E-C5FE-4CF4-AA0E-630307101ECA}" dt="2023-11-24T06:37:22.359" v="2229" actId="26606"/>
          <ac:cxnSpMkLst>
            <pc:docMk/>
            <pc:sldMk cId="443524058" sldId="258"/>
            <ac:cxnSpMk id="96" creationId="{8D6DCE45-FCB6-4B94-8EDA-A0CC941E7B3B}"/>
          </ac:cxnSpMkLst>
        </pc:cxnChg>
        <pc:cxnChg chg="add">
          <ac:chgData name="Zuzana Eršilová" userId="d5a69a3f-1572-42b6-b8ac-39b7852fa63e" providerId="ADAL" clId="{BD65AE0E-C5FE-4CF4-AA0E-630307101ECA}" dt="2023-11-24T06:37:57.047" v="2243" actId="26606"/>
          <ac:cxnSpMkLst>
            <pc:docMk/>
            <pc:sldMk cId="443524058" sldId="258"/>
            <ac:cxnSpMk id="102" creationId="{B3C176ED-7D6F-4F56-A1F8-9687B0C63187}"/>
          </ac:cxnSpMkLst>
        </pc:cxnChg>
        <pc:cxnChg chg="add del">
          <ac:chgData name="Zuzana Eršilová" userId="d5a69a3f-1572-42b6-b8ac-39b7852fa63e" providerId="ADAL" clId="{BD65AE0E-C5FE-4CF4-AA0E-630307101ECA}" dt="2023-11-24T06:37:20.046" v="2227" actId="26606"/>
          <ac:cxnSpMkLst>
            <pc:docMk/>
            <pc:sldMk cId="443524058" sldId="258"/>
            <ac:cxnSpMk id="103" creationId="{6D4B4DFC-38BA-4C07-8028-8FA8327DD175}"/>
          </ac:cxnSpMkLst>
        </pc:cxnChg>
        <pc:cxnChg chg="add del">
          <ac:chgData name="Zuzana Eršilová" userId="d5a69a3f-1572-42b6-b8ac-39b7852fa63e" providerId="ADAL" clId="{BD65AE0E-C5FE-4CF4-AA0E-630307101ECA}" dt="2023-11-24T06:37:20.046" v="2227" actId="26606"/>
          <ac:cxnSpMkLst>
            <pc:docMk/>
            <pc:sldMk cId="443524058" sldId="258"/>
            <ac:cxnSpMk id="109" creationId="{A2E1AA39-C5B0-4C69-970E-29EFDD1FDF59}"/>
          </ac:cxnSpMkLst>
        </pc:cxnChg>
        <pc:cxnChg chg="add del">
          <ac:chgData name="Zuzana Eršilová" userId="d5a69a3f-1572-42b6-b8ac-39b7852fa63e" providerId="ADAL" clId="{BD65AE0E-C5FE-4CF4-AA0E-630307101ECA}" dt="2023-11-24T06:37:20.046" v="2227" actId="26606"/>
          <ac:cxnSpMkLst>
            <pc:docMk/>
            <pc:sldMk cId="443524058" sldId="258"/>
            <ac:cxnSpMk id="111" creationId="{446D681E-013F-4234-9C11-6AE6D8F8CB90}"/>
          </ac:cxnSpMkLst>
        </pc:cxnChg>
        <pc:cxnChg chg="add">
          <ac:chgData name="Zuzana Eršilová" userId="d5a69a3f-1572-42b6-b8ac-39b7852fa63e" providerId="ADAL" clId="{BD65AE0E-C5FE-4CF4-AA0E-630307101ECA}" dt="2023-11-24T06:37:57.047" v="2243" actId="26606"/>
          <ac:cxnSpMkLst>
            <pc:docMk/>
            <pc:sldMk cId="443524058" sldId="258"/>
            <ac:cxnSpMk id="112" creationId="{C09DEA72-C51E-4A4A-9E85-AF6F3F9E917E}"/>
          </ac:cxnSpMkLst>
        </pc:cxnChg>
      </pc:sldChg>
      <pc:sldChg chg="addSp delSp modSp new del mod setBg setClrOvrMap">
        <pc:chgData name="Zuzana Eršilová" userId="d5a69a3f-1572-42b6-b8ac-39b7852fa63e" providerId="ADAL" clId="{BD65AE0E-C5FE-4CF4-AA0E-630307101ECA}" dt="2023-11-24T06:44:44.942" v="2305" actId="47"/>
        <pc:sldMkLst>
          <pc:docMk/>
          <pc:sldMk cId="1068748075" sldId="259"/>
        </pc:sldMkLst>
        <pc:spChg chg="mod ord">
          <ac:chgData name="Zuzana Eršilová" userId="d5a69a3f-1572-42b6-b8ac-39b7852fa63e" providerId="ADAL" clId="{BD65AE0E-C5FE-4CF4-AA0E-630307101ECA}" dt="2023-11-24T06:40:11.623" v="2277" actId="26606"/>
          <ac:spMkLst>
            <pc:docMk/>
            <pc:sldMk cId="1068748075" sldId="259"/>
            <ac:spMk id="2" creationId="{BBE4FA53-8E2C-42AB-B39E-ACD2473585C6}"/>
          </ac:spMkLst>
        </pc:spChg>
        <pc:spChg chg="del">
          <ac:chgData name="Zuzana Eršilová" userId="d5a69a3f-1572-42b6-b8ac-39b7852fa63e" providerId="ADAL" clId="{BD65AE0E-C5FE-4CF4-AA0E-630307101ECA}" dt="2023-11-23T14:01:09.762" v="107" actId="931"/>
          <ac:spMkLst>
            <pc:docMk/>
            <pc:sldMk cId="1068748075" sldId="259"/>
            <ac:spMk id="3" creationId="{AB6A28A8-AD01-9A93-5BF8-1F537542B15A}"/>
          </ac:spMkLst>
        </pc:spChg>
        <pc:spChg chg="add del">
          <ac:chgData name="Zuzana Eršilová" userId="d5a69a3f-1572-42b6-b8ac-39b7852fa63e" providerId="ADAL" clId="{BD65AE0E-C5FE-4CF4-AA0E-630307101ECA}" dt="2023-11-24T06:39:45.507" v="2266" actId="26606"/>
          <ac:spMkLst>
            <pc:docMk/>
            <pc:sldMk cId="1068748075" sldId="259"/>
            <ac:spMk id="9" creationId="{A09B47DC-A29D-FC93-B382-ACAD32DB68F8}"/>
          </ac:spMkLst>
        </pc:spChg>
        <pc:spChg chg="add del">
          <ac:chgData name="Zuzana Eršilová" userId="d5a69a3f-1572-42b6-b8ac-39b7852fa63e" providerId="ADAL" clId="{BD65AE0E-C5FE-4CF4-AA0E-630307101ECA}" dt="2023-11-24T06:39:51.263" v="2268" actId="26606"/>
          <ac:spMkLst>
            <pc:docMk/>
            <pc:sldMk cId="1068748075" sldId="259"/>
            <ac:spMk id="16" creationId="{5EB8E3BF-F464-4900-8994-851061A9AD60}"/>
          </ac:spMkLst>
        </pc:spChg>
        <pc:spChg chg="add del">
          <ac:chgData name="Zuzana Eršilová" userId="d5a69a3f-1572-42b6-b8ac-39b7852fa63e" providerId="ADAL" clId="{BD65AE0E-C5FE-4CF4-AA0E-630307101ECA}" dt="2023-11-24T06:39:51.263" v="2268" actId="26606"/>
          <ac:spMkLst>
            <pc:docMk/>
            <pc:sldMk cId="1068748075" sldId="259"/>
            <ac:spMk id="18" creationId="{7AD4E90B-6AD2-4AA1-E54F-F85B0141015A}"/>
          </ac:spMkLst>
        </pc:spChg>
        <pc:spChg chg="add del">
          <ac:chgData name="Zuzana Eršilová" userId="d5a69a3f-1572-42b6-b8ac-39b7852fa63e" providerId="ADAL" clId="{BD65AE0E-C5FE-4CF4-AA0E-630307101ECA}" dt="2023-11-24T06:39:53.287" v="2270" actId="26606"/>
          <ac:spMkLst>
            <pc:docMk/>
            <pc:sldMk cId="1068748075" sldId="259"/>
            <ac:spMk id="21" creationId="{9D6700F0-A132-4E69-86EC-E22266569F90}"/>
          </ac:spMkLst>
        </pc:spChg>
        <pc:spChg chg="add del">
          <ac:chgData name="Zuzana Eršilová" userId="d5a69a3f-1572-42b6-b8ac-39b7852fa63e" providerId="ADAL" clId="{BD65AE0E-C5FE-4CF4-AA0E-630307101ECA}" dt="2023-11-24T06:39:53.287" v="2270" actId="26606"/>
          <ac:spMkLst>
            <pc:docMk/>
            <pc:sldMk cId="1068748075" sldId="259"/>
            <ac:spMk id="23" creationId="{BC18249F-C4BB-806B-A509-36DF5885952D}"/>
          </ac:spMkLst>
        </pc:spChg>
        <pc:spChg chg="add del">
          <ac:chgData name="Zuzana Eršilová" userId="d5a69a3f-1572-42b6-b8ac-39b7852fa63e" providerId="ADAL" clId="{BD65AE0E-C5FE-4CF4-AA0E-630307101ECA}" dt="2023-11-24T06:39:56.919" v="2272" actId="26606"/>
          <ac:spMkLst>
            <pc:docMk/>
            <pc:sldMk cId="1068748075" sldId="259"/>
            <ac:spMk id="26" creationId="{EABBD5AE-06A5-42CD-88F2-7CCF8719EC08}"/>
          </ac:spMkLst>
        </pc:spChg>
        <pc:spChg chg="add del">
          <ac:chgData name="Zuzana Eršilová" userId="d5a69a3f-1572-42b6-b8ac-39b7852fa63e" providerId="ADAL" clId="{BD65AE0E-C5FE-4CF4-AA0E-630307101ECA}" dt="2023-11-24T06:39:56.919" v="2272" actId="26606"/>
          <ac:spMkLst>
            <pc:docMk/>
            <pc:sldMk cId="1068748075" sldId="259"/>
            <ac:spMk id="28" creationId="{2167BA23-FE92-B71B-5714-ADEA1BFDD894}"/>
          </ac:spMkLst>
        </pc:spChg>
        <pc:spChg chg="add del">
          <ac:chgData name="Zuzana Eršilová" userId="d5a69a3f-1572-42b6-b8ac-39b7852fa63e" providerId="ADAL" clId="{BD65AE0E-C5FE-4CF4-AA0E-630307101ECA}" dt="2023-11-24T06:39:59.040" v="2274" actId="26606"/>
          <ac:spMkLst>
            <pc:docMk/>
            <pc:sldMk cId="1068748075" sldId="259"/>
            <ac:spMk id="31" creationId="{7B64EAB0-9095-45E6-8997-C95B35635997}"/>
          </ac:spMkLst>
        </pc:spChg>
        <pc:spChg chg="add del">
          <ac:chgData name="Zuzana Eršilová" userId="d5a69a3f-1572-42b6-b8ac-39b7852fa63e" providerId="ADAL" clId="{BD65AE0E-C5FE-4CF4-AA0E-630307101ECA}" dt="2023-11-24T06:39:59.040" v="2274" actId="26606"/>
          <ac:spMkLst>
            <pc:docMk/>
            <pc:sldMk cId="1068748075" sldId="259"/>
            <ac:spMk id="33" creationId="{598288AF-9719-A073-769B-912B2021CF5E}"/>
          </ac:spMkLst>
        </pc:spChg>
        <pc:spChg chg="add del">
          <ac:chgData name="Zuzana Eršilová" userId="d5a69a3f-1572-42b6-b8ac-39b7852fa63e" providerId="ADAL" clId="{BD65AE0E-C5FE-4CF4-AA0E-630307101ECA}" dt="2023-11-24T06:40:11.623" v="2277" actId="26606"/>
          <ac:spMkLst>
            <pc:docMk/>
            <pc:sldMk cId="1068748075" sldId="259"/>
            <ac:spMk id="36" creationId="{B4E31948-EA92-4179-8BB5-5451F6E3DA21}"/>
          </ac:spMkLst>
        </pc:spChg>
        <pc:spChg chg="add del">
          <ac:chgData name="Zuzana Eršilová" userId="d5a69a3f-1572-42b6-b8ac-39b7852fa63e" providerId="ADAL" clId="{BD65AE0E-C5FE-4CF4-AA0E-630307101ECA}" dt="2023-11-24T06:40:03.006" v="2276" actId="478"/>
          <ac:spMkLst>
            <pc:docMk/>
            <pc:sldMk cId="1068748075" sldId="259"/>
            <ac:spMk id="38" creationId="{2546ACD5-2D13-59D9-75AC-58635FDB68E4}"/>
          </ac:spMkLst>
        </pc:spChg>
        <pc:spChg chg="add">
          <ac:chgData name="Zuzana Eršilová" userId="d5a69a3f-1572-42b6-b8ac-39b7852fa63e" providerId="ADAL" clId="{BD65AE0E-C5FE-4CF4-AA0E-630307101ECA}" dt="2023-11-24T06:40:11.623" v="2277" actId="26606"/>
          <ac:spMkLst>
            <pc:docMk/>
            <pc:sldMk cId="1068748075" sldId="259"/>
            <ac:spMk id="48" creationId="{15572A79-1801-44EB-BDC2-BAEE6B473DE8}"/>
          </ac:spMkLst>
        </pc:spChg>
        <pc:picChg chg="add mod">
          <ac:chgData name="Zuzana Eršilová" userId="d5a69a3f-1572-42b6-b8ac-39b7852fa63e" providerId="ADAL" clId="{BD65AE0E-C5FE-4CF4-AA0E-630307101ECA}" dt="2023-11-24T06:40:11.623" v="2277" actId="26606"/>
          <ac:picMkLst>
            <pc:docMk/>
            <pc:sldMk cId="1068748075" sldId="259"/>
            <ac:picMk id="5" creationId="{6754EB2D-1117-E23B-207D-A82619CB626C}"/>
          </ac:picMkLst>
        </pc:picChg>
        <pc:picChg chg="add del">
          <ac:chgData name="Zuzana Eršilová" userId="d5a69a3f-1572-42b6-b8ac-39b7852fa63e" providerId="ADAL" clId="{BD65AE0E-C5FE-4CF4-AA0E-630307101ECA}" dt="2023-11-24T06:39:45.507" v="2266" actId="26606"/>
          <ac:picMkLst>
            <pc:docMk/>
            <pc:sldMk cId="1068748075" sldId="259"/>
            <ac:picMk id="12" creationId="{EC451D95-F442-41F5-B7F3-ADFF8BF52237}"/>
          </ac:picMkLst>
        </pc:picChg>
        <pc:picChg chg="add del">
          <ac:chgData name="Zuzana Eršilová" userId="d5a69a3f-1572-42b6-b8ac-39b7852fa63e" providerId="ADAL" clId="{BD65AE0E-C5FE-4CF4-AA0E-630307101ECA}" dt="2023-11-24T06:39:53.287" v="2270" actId="26606"/>
          <ac:picMkLst>
            <pc:docMk/>
            <pc:sldMk cId="1068748075" sldId="259"/>
            <ac:picMk id="20" creationId="{71DC4032-1EBF-43F0-A045-DA2EC28F7E46}"/>
          </ac:picMkLst>
        </pc:picChg>
        <pc:picChg chg="add del">
          <ac:chgData name="Zuzana Eršilová" userId="d5a69a3f-1572-42b6-b8ac-39b7852fa63e" providerId="ADAL" clId="{BD65AE0E-C5FE-4CF4-AA0E-630307101ECA}" dt="2023-11-24T06:39:56.919" v="2272" actId="26606"/>
          <ac:picMkLst>
            <pc:docMk/>
            <pc:sldMk cId="1068748075" sldId="259"/>
            <ac:picMk id="25" creationId="{52D7949F-F7AD-4D72-9C9D-4FF1086C85BC}"/>
          </ac:picMkLst>
        </pc:picChg>
        <pc:picChg chg="add del">
          <ac:chgData name="Zuzana Eršilová" userId="d5a69a3f-1572-42b6-b8ac-39b7852fa63e" providerId="ADAL" clId="{BD65AE0E-C5FE-4CF4-AA0E-630307101ECA}" dt="2023-11-24T06:39:59.040" v="2274" actId="26606"/>
          <ac:picMkLst>
            <pc:docMk/>
            <pc:sldMk cId="1068748075" sldId="259"/>
            <ac:picMk id="30" creationId="{85A38949-1EAC-4DED-AF7B-973F687AA83E}"/>
          </ac:picMkLst>
        </pc:picChg>
        <pc:picChg chg="add del">
          <ac:chgData name="Zuzana Eršilová" userId="d5a69a3f-1572-42b6-b8ac-39b7852fa63e" providerId="ADAL" clId="{BD65AE0E-C5FE-4CF4-AA0E-630307101ECA}" dt="2023-11-24T06:40:11.623" v="2277" actId="26606"/>
          <ac:picMkLst>
            <pc:docMk/>
            <pc:sldMk cId="1068748075" sldId="259"/>
            <ac:picMk id="35" creationId="{F4602F8C-E1EC-4202-83F7-93670CAFAE2B}"/>
          </ac:picMkLst>
        </pc:picChg>
        <pc:picChg chg="add">
          <ac:chgData name="Zuzana Eršilová" userId="d5a69a3f-1572-42b6-b8ac-39b7852fa63e" providerId="ADAL" clId="{BD65AE0E-C5FE-4CF4-AA0E-630307101ECA}" dt="2023-11-24T06:40:11.623" v="2277" actId="26606"/>
          <ac:picMkLst>
            <pc:docMk/>
            <pc:sldMk cId="1068748075" sldId="259"/>
            <ac:picMk id="42" creationId="{640BAB49-521A-4847-8CD2-806C48DFA9A3}"/>
          </ac:picMkLst>
        </pc:picChg>
        <pc:picChg chg="add">
          <ac:chgData name="Zuzana Eršilová" userId="d5a69a3f-1572-42b6-b8ac-39b7852fa63e" providerId="ADAL" clId="{BD65AE0E-C5FE-4CF4-AA0E-630307101ECA}" dt="2023-11-24T06:40:11.623" v="2277" actId="26606"/>
          <ac:picMkLst>
            <pc:docMk/>
            <pc:sldMk cId="1068748075" sldId="259"/>
            <ac:picMk id="46" creationId="{6441B39E-9CEC-491F-9A5D-487DED644F38}"/>
          </ac:picMkLst>
        </pc:picChg>
        <pc:cxnChg chg="add del">
          <ac:chgData name="Zuzana Eršilová" userId="d5a69a3f-1572-42b6-b8ac-39b7852fa63e" providerId="ADAL" clId="{BD65AE0E-C5FE-4CF4-AA0E-630307101ECA}" dt="2023-11-24T06:39:45.507" v="2266" actId="26606"/>
          <ac:cxnSpMkLst>
            <pc:docMk/>
            <pc:sldMk cId="1068748075" sldId="259"/>
            <ac:cxnSpMk id="14" creationId="{3393F3B5-23C9-4DE1-BF93-BBDEE1770525}"/>
          </ac:cxnSpMkLst>
        </pc:cxnChg>
        <pc:cxnChg chg="add del">
          <ac:chgData name="Zuzana Eršilová" userId="d5a69a3f-1572-42b6-b8ac-39b7852fa63e" providerId="ADAL" clId="{BD65AE0E-C5FE-4CF4-AA0E-630307101ECA}" dt="2023-11-24T06:39:51.263" v="2268" actId="26606"/>
          <ac:cxnSpMkLst>
            <pc:docMk/>
            <pc:sldMk cId="1068748075" sldId="259"/>
            <ac:cxnSpMk id="17" creationId="{8E0602D6-3A81-42F8-AE67-1BAAFC967CB0}"/>
          </ac:cxnSpMkLst>
        </pc:cxnChg>
        <pc:cxnChg chg="add del">
          <ac:chgData name="Zuzana Eršilová" userId="d5a69a3f-1572-42b6-b8ac-39b7852fa63e" providerId="ADAL" clId="{BD65AE0E-C5FE-4CF4-AA0E-630307101ECA}" dt="2023-11-24T06:39:53.287" v="2270" actId="26606"/>
          <ac:cxnSpMkLst>
            <pc:docMk/>
            <pc:sldMk cId="1068748075" sldId="259"/>
            <ac:cxnSpMk id="22" creationId="{0C9EF08C-0CEB-490B-BB65-480687C1B3D2}"/>
          </ac:cxnSpMkLst>
        </pc:cxnChg>
        <pc:cxnChg chg="add del">
          <ac:chgData name="Zuzana Eršilová" userId="d5a69a3f-1572-42b6-b8ac-39b7852fa63e" providerId="ADAL" clId="{BD65AE0E-C5FE-4CF4-AA0E-630307101ECA}" dt="2023-11-24T06:39:56.919" v="2272" actId="26606"/>
          <ac:cxnSpMkLst>
            <pc:docMk/>
            <pc:sldMk cId="1068748075" sldId="259"/>
            <ac:cxnSpMk id="27" creationId="{C3E43B92-4F7A-45DF-BBDC-84EBC37E8580}"/>
          </ac:cxnSpMkLst>
        </pc:cxnChg>
        <pc:cxnChg chg="add del">
          <ac:chgData name="Zuzana Eršilová" userId="d5a69a3f-1572-42b6-b8ac-39b7852fa63e" providerId="ADAL" clId="{BD65AE0E-C5FE-4CF4-AA0E-630307101ECA}" dt="2023-11-24T06:39:59.040" v="2274" actId="26606"/>
          <ac:cxnSpMkLst>
            <pc:docMk/>
            <pc:sldMk cId="1068748075" sldId="259"/>
            <ac:cxnSpMk id="32" creationId="{DE8F9096-24C0-47DD-B62E-FFDB61466BAE}"/>
          </ac:cxnSpMkLst>
        </pc:cxnChg>
        <pc:cxnChg chg="add del">
          <ac:chgData name="Zuzana Eršilová" userId="d5a69a3f-1572-42b6-b8ac-39b7852fa63e" providerId="ADAL" clId="{BD65AE0E-C5FE-4CF4-AA0E-630307101ECA}" dt="2023-11-24T06:40:11.623" v="2277" actId="26606"/>
          <ac:cxnSpMkLst>
            <pc:docMk/>
            <pc:sldMk cId="1068748075" sldId="259"/>
            <ac:cxnSpMk id="37" creationId="{C483CC4B-D7FE-41C7-8BDC-1FF487C9CCBB}"/>
          </ac:cxnSpMkLst>
        </pc:cxnChg>
        <pc:cxnChg chg="add">
          <ac:chgData name="Zuzana Eršilová" userId="d5a69a3f-1572-42b6-b8ac-39b7852fa63e" providerId="ADAL" clId="{BD65AE0E-C5FE-4CF4-AA0E-630307101ECA}" dt="2023-11-24T06:40:11.623" v="2277" actId="26606"/>
          <ac:cxnSpMkLst>
            <pc:docMk/>
            <pc:sldMk cId="1068748075" sldId="259"/>
            <ac:cxnSpMk id="44" creationId="{B98F1179-1183-4919-9064-D6B26021842A}"/>
          </ac:cxnSpMkLst>
        </pc:cxnChg>
        <pc:cxnChg chg="add">
          <ac:chgData name="Zuzana Eršilová" userId="d5a69a3f-1572-42b6-b8ac-39b7852fa63e" providerId="ADAL" clId="{BD65AE0E-C5FE-4CF4-AA0E-630307101ECA}" dt="2023-11-24T06:40:11.623" v="2277" actId="26606"/>
          <ac:cxnSpMkLst>
            <pc:docMk/>
            <pc:sldMk cId="1068748075" sldId="259"/>
            <ac:cxnSpMk id="50" creationId="{7FD37111-10AC-4926-81AC-9AD3968FD1C0}"/>
          </ac:cxnSpMkLst>
        </pc:cxnChg>
      </pc:sldChg>
      <pc:sldChg chg="addSp delSp modSp new mod setBg setClrOvrMap delDesignElem">
        <pc:chgData name="Zuzana Eršilová" userId="d5a69a3f-1572-42b6-b8ac-39b7852fa63e" providerId="ADAL" clId="{BD65AE0E-C5FE-4CF4-AA0E-630307101ECA}" dt="2023-11-24T06:40:50.803" v="2278" actId="26606"/>
        <pc:sldMkLst>
          <pc:docMk/>
          <pc:sldMk cId="2464831586" sldId="260"/>
        </pc:sldMkLst>
        <pc:spChg chg="mod">
          <ac:chgData name="Zuzana Eršilová" userId="d5a69a3f-1572-42b6-b8ac-39b7852fa63e" providerId="ADAL" clId="{BD65AE0E-C5FE-4CF4-AA0E-630307101ECA}" dt="2023-11-24T06:40:50.803" v="2278" actId="26606"/>
          <ac:spMkLst>
            <pc:docMk/>
            <pc:sldMk cId="2464831586" sldId="260"/>
            <ac:spMk id="2" creationId="{4002DF7A-BEBF-941F-935E-D65736858AB4}"/>
          </ac:spMkLst>
        </pc:spChg>
        <pc:spChg chg="mod">
          <ac:chgData name="Zuzana Eršilová" userId="d5a69a3f-1572-42b6-b8ac-39b7852fa63e" providerId="ADAL" clId="{BD65AE0E-C5FE-4CF4-AA0E-630307101ECA}" dt="2023-11-24T06:40:50.803" v="2278" actId="26606"/>
          <ac:spMkLst>
            <pc:docMk/>
            <pc:sldMk cId="2464831586" sldId="260"/>
            <ac:spMk id="3" creationId="{402A659F-7AD1-631A-449F-D39341A648CC}"/>
          </ac:spMkLst>
        </pc:spChg>
        <pc:spChg chg="add">
          <ac:chgData name="Zuzana Eršilová" userId="d5a69a3f-1572-42b6-b8ac-39b7852fa63e" providerId="ADAL" clId="{BD65AE0E-C5FE-4CF4-AA0E-630307101ECA}" dt="2023-11-24T06:40:50.803" v="2278" actId="26606"/>
          <ac:spMkLst>
            <pc:docMk/>
            <pc:sldMk cId="2464831586" sldId="260"/>
            <ac:spMk id="7" creationId="{48045460-25F8-40ED-9BCB-027C40E6B0E5}"/>
          </ac:spMkLst>
        </pc:spChg>
        <pc:spChg chg="add">
          <ac:chgData name="Zuzana Eršilová" userId="d5a69a3f-1572-42b6-b8ac-39b7852fa63e" providerId="ADAL" clId="{BD65AE0E-C5FE-4CF4-AA0E-630307101ECA}" dt="2023-11-24T06:40:50.803" v="2278" actId="26606"/>
          <ac:spMkLst>
            <pc:docMk/>
            <pc:sldMk cId="2464831586" sldId="260"/>
            <ac:spMk id="13" creationId="{26E826CA-0809-4053-BBBD-D644519122A8}"/>
          </ac:spMkLst>
        </pc:spChg>
        <pc:spChg chg="add">
          <ac:chgData name="Zuzana Eršilová" userId="d5a69a3f-1572-42b6-b8ac-39b7852fa63e" providerId="ADAL" clId="{BD65AE0E-C5FE-4CF4-AA0E-630307101ECA}" dt="2023-11-24T06:40:50.803" v="2278" actId="26606"/>
          <ac:spMkLst>
            <pc:docMk/>
            <pc:sldMk cId="2464831586" sldId="260"/>
            <ac:spMk id="15" creationId="{7CE201F6-A6FC-4624-B774-1D2FCA3A7970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2464831586" sldId="260"/>
            <ac:spMk id="16" creationId="{D59C2C63-D709-4949-9465-29A52CBEDD3B}"/>
          </ac:spMkLst>
        </pc:spChg>
        <pc:spChg chg="add">
          <ac:chgData name="Zuzana Eršilová" userId="d5a69a3f-1572-42b6-b8ac-39b7852fa63e" providerId="ADAL" clId="{BD65AE0E-C5FE-4CF4-AA0E-630307101ECA}" dt="2023-11-24T06:40:50.803" v="2278" actId="26606"/>
          <ac:spMkLst>
            <pc:docMk/>
            <pc:sldMk cId="2464831586" sldId="260"/>
            <ac:spMk id="17" creationId="{97E3E208-09BB-49A6-AC5B-365323B222D4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2464831586" sldId="260"/>
            <ac:spMk id="18" creationId="{0EFD2038-15D6-4003-8350-AFEC394EEFA7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2464831586" sldId="260"/>
            <ac:spMk id="20" creationId="{8CF519C2-F6BE-41BE-A50E-54B98359C914}"/>
          </ac:spMkLst>
        </pc:spChg>
        <pc:grpChg chg="add">
          <ac:chgData name="Zuzana Eršilová" userId="d5a69a3f-1572-42b6-b8ac-39b7852fa63e" providerId="ADAL" clId="{BD65AE0E-C5FE-4CF4-AA0E-630307101ECA}" dt="2023-11-24T06:40:50.803" v="2278" actId="26606"/>
          <ac:grpSpMkLst>
            <pc:docMk/>
            <pc:sldMk cId="2464831586" sldId="260"/>
            <ac:grpSpMk id="5" creationId="{C7572773-EFED-4240-886B-69624490C9C9}"/>
          </ac:grpSpMkLst>
        </pc:gr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2464831586" sldId="260"/>
            <ac:grpSpMk id="8" creationId="{7575D7A7-3C36-4508-9BC6-70A93BD3C438}"/>
          </ac:grpSpMkLst>
        </pc:gr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2464831586" sldId="260"/>
            <ac:grpSpMk id="22" creationId="{7767AD93-AD3E-4C62-97D5-E54E14B2EAD8}"/>
          </ac:grpSpMkLst>
        </pc:grpChg>
        <pc:cxnChg chg="add">
          <ac:chgData name="Zuzana Eršilová" userId="d5a69a3f-1572-42b6-b8ac-39b7852fa63e" providerId="ADAL" clId="{BD65AE0E-C5FE-4CF4-AA0E-630307101ECA}" dt="2023-11-24T06:40:50.803" v="2278" actId="26606"/>
          <ac:cxnSpMkLst>
            <pc:docMk/>
            <pc:sldMk cId="2464831586" sldId="260"/>
            <ac:cxnSpMk id="6" creationId="{B3C176ED-7D6F-4F56-A1F8-9687B0C63187}"/>
          </ac:cxnSpMkLst>
        </pc:cxn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2464831586" sldId="260"/>
            <ac:cxnSpMk id="14" creationId="{AE446D0E-6531-40B7-A182-FB8602439777}"/>
          </ac:cxnSpMkLst>
        </pc:cxnChg>
        <pc:cxnChg chg="add">
          <ac:chgData name="Zuzana Eršilová" userId="d5a69a3f-1572-42b6-b8ac-39b7852fa63e" providerId="ADAL" clId="{BD65AE0E-C5FE-4CF4-AA0E-630307101ECA}" dt="2023-11-24T06:40:50.803" v="2278" actId="26606"/>
          <ac:cxnSpMkLst>
            <pc:docMk/>
            <pc:sldMk cId="2464831586" sldId="260"/>
            <ac:cxnSpMk id="24" creationId="{C09DEA72-C51E-4A4A-9E85-AF6F3F9E917E}"/>
          </ac:cxnSpMkLst>
        </pc:cxn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2464831586" sldId="260"/>
            <ac:cxnSpMk id="28" creationId="{0772CE55-4C36-44F1-A9BD-379BEB84317D}"/>
          </ac:cxnSpMkLst>
        </pc:cxnChg>
      </pc:sldChg>
      <pc:sldChg chg="addSp delSp modSp new mod setBg delDesignElem">
        <pc:chgData name="Zuzana Eršilová" userId="d5a69a3f-1572-42b6-b8ac-39b7852fa63e" providerId="ADAL" clId="{BD65AE0E-C5FE-4CF4-AA0E-630307101ECA}" dt="2023-11-24T06:46:32.231" v="2320" actId="404"/>
        <pc:sldMkLst>
          <pc:docMk/>
          <pc:sldMk cId="3044313258" sldId="261"/>
        </pc:sldMkLst>
        <pc:spChg chg="mod">
          <ac:chgData name="Zuzana Eršilová" userId="d5a69a3f-1572-42b6-b8ac-39b7852fa63e" providerId="ADAL" clId="{BD65AE0E-C5FE-4CF4-AA0E-630307101ECA}" dt="2023-11-24T06:46:32.231" v="2320" actId="404"/>
          <ac:spMkLst>
            <pc:docMk/>
            <pc:sldMk cId="3044313258" sldId="261"/>
            <ac:spMk id="2" creationId="{78639908-6D1B-6542-BF1A-2F6B90EA6BA0}"/>
          </ac:spMkLst>
        </pc:spChg>
        <pc:spChg chg="del">
          <ac:chgData name="Zuzana Eršilová" userId="d5a69a3f-1572-42b6-b8ac-39b7852fa63e" providerId="ADAL" clId="{BD65AE0E-C5FE-4CF4-AA0E-630307101ECA}" dt="2023-11-23T14:07:04.399" v="213" actId="931"/>
          <ac:spMkLst>
            <pc:docMk/>
            <pc:sldMk cId="3044313258" sldId="261"/>
            <ac:spMk id="3" creationId="{A10739D1-634A-71A3-ED79-B0B1016E36E4}"/>
          </ac:spMkLst>
        </pc:spChg>
        <pc:spChg chg="add del">
          <ac:chgData name="Zuzana Eršilová" userId="d5a69a3f-1572-42b6-b8ac-39b7852fa63e" providerId="ADAL" clId="{BD65AE0E-C5FE-4CF4-AA0E-630307101ECA}" dt="2023-11-23T14:35:06.723" v="838" actId="478"/>
          <ac:spMkLst>
            <pc:docMk/>
            <pc:sldMk cId="3044313258" sldId="261"/>
            <ac:spMk id="9" creationId="{DED1D71F-090B-0792-5EF9-2F5EFC6DBB45}"/>
          </ac:spMkLst>
        </pc:spChg>
        <pc:spChg chg="add del">
          <ac:chgData name="Zuzana Eršilová" userId="d5a69a3f-1572-42b6-b8ac-39b7852fa63e" providerId="ADAL" clId="{BD65AE0E-C5FE-4CF4-AA0E-630307101ECA}" dt="2023-11-23T14:35:09.474" v="839" actId="26606"/>
          <ac:spMkLst>
            <pc:docMk/>
            <pc:sldMk cId="3044313258" sldId="261"/>
            <ac:spMk id="12" creationId="{22AC0F86-9A78-4E84-A4B4-ADB8B2629A0C}"/>
          </ac:spMkLst>
        </pc:spChg>
        <pc:spChg chg="add del">
          <ac:chgData name="Zuzana Eršilová" userId="d5a69a3f-1572-42b6-b8ac-39b7852fa63e" providerId="ADAL" clId="{BD65AE0E-C5FE-4CF4-AA0E-630307101ECA}" dt="2023-11-24T06:41:46.705" v="2288" actId="26606"/>
          <ac:spMkLst>
            <pc:docMk/>
            <pc:sldMk cId="3044313258" sldId="261"/>
            <ac:spMk id="16" creationId="{15572A79-1801-44EB-BDC2-BAEE6B473DE8}"/>
          </ac:spMkLst>
        </pc:spChg>
        <pc:spChg chg="add del">
          <ac:chgData name="Zuzana Eršilová" userId="d5a69a3f-1572-42b6-b8ac-39b7852fa63e" providerId="ADAL" clId="{BD65AE0E-C5FE-4CF4-AA0E-630307101ECA}" dt="2023-11-23T14:35:09.474" v="839" actId="26606"/>
          <ac:spMkLst>
            <pc:docMk/>
            <pc:sldMk cId="3044313258" sldId="261"/>
            <ac:spMk id="20" creationId="{69A54E25-1C05-48E5-A5CC-3778C1D3632D}"/>
          </ac:spMkLst>
        </pc:spChg>
        <pc:spChg chg="add del">
          <ac:chgData name="Zuzana Eršilová" userId="d5a69a3f-1572-42b6-b8ac-39b7852fa63e" providerId="ADAL" clId="{BD65AE0E-C5FE-4CF4-AA0E-630307101ECA}" dt="2023-11-24T06:30:54.815" v="2134" actId="26606"/>
          <ac:spMkLst>
            <pc:docMk/>
            <pc:sldMk cId="3044313258" sldId="261"/>
            <ac:spMk id="23" creationId="{AA330523-F25B-4007-B3E5-ABB5637D160A}"/>
          </ac:spMkLst>
        </pc:spChg>
        <pc:spChg chg="add del">
          <ac:chgData name="Zuzana Eršilová" userId="d5a69a3f-1572-42b6-b8ac-39b7852fa63e" providerId="ADAL" clId="{BD65AE0E-C5FE-4CF4-AA0E-630307101ECA}" dt="2023-11-24T06:41:46.673" v="2287" actId="26606"/>
          <ac:spMkLst>
            <pc:docMk/>
            <pc:sldMk cId="3044313258" sldId="261"/>
            <ac:spMk id="29" creationId="{EA2FDD84-DF8E-4A11-A99D-A1BA5845B2C8}"/>
          </ac:spMkLst>
        </pc:spChg>
        <pc:spChg chg="add del">
          <ac:chgData name="Zuzana Eršilová" userId="d5a69a3f-1572-42b6-b8ac-39b7852fa63e" providerId="ADAL" clId="{BD65AE0E-C5FE-4CF4-AA0E-630307101ECA}" dt="2023-11-23T14:35:50.888" v="843" actId="26606"/>
          <ac:spMkLst>
            <pc:docMk/>
            <pc:sldMk cId="3044313258" sldId="261"/>
            <ac:spMk id="35" creationId="{575E71FA-50BD-43F8-8C98-04339283A93D}"/>
          </ac:spMkLst>
        </pc:spChg>
        <pc:spChg chg="add">
          <ac:chgData name="Zuzana Eršilová" userId="d5a69a3f-1572-42b6-b8ac-39b7852fa63e" providerId="ADAL" clId="{BD65AE0E-C5FE-4CF4-AA0E-630307101ECA}" dt="2023-11-24T06:41:46.705" v="2288" actId="26606"/>
          <ac:spMkLst>
            <pc:docMk/>
            <pc:sldMk cId="3044313258" sldId="261"/>
            <ac:spMk id="39" creationId="{0487C957-7FC7-4EA7-BDD6-7D6B357C9288}"/>
          </ac:spMkLst>
        </pc:spChg>
        <pc:spChg chg="add del">
          <ac:chgData name="Zuzana Eršilová" userId="d5a69a3f-1572-42b6-b8ac-39b7852fa63e" providerId="ADAL" clId="{BD65AE0E-C5FE-4CF4-AA0E-630307101ECA}" dt="2023-11-23T14:35:50.888" v="843" actId="26606"/>
          <ac:spMkLst>
            <pc:docMk/>
            <pc:sldMk cId="3044313258" sldId="261"/>
            <ac:spMk id="43" creationId="{E89B1776-F953-4C0F-8E85-E9C66B1EF00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044313258" sldId="261"/>
            <ac:spMk id="58" creationId="{1CD07172-CD61-45EB-BEE3-F644503E5C8A}"/>
          </ac:spMkLst>
        </pc:spChg>
        <pc:spChg chg="add del">
          <ac:chgData name="Zuzana Eršilová" userId="d5a69a3f-1572-42b6-b8ac-39b7852fa63e" providerId="ADAL" clId="{BD65AE0E-C5FE-4CF4-AA0E-630307101ECA}" dt="2023-11-24T06:33:05.361" v="2157" actId="26606"/>
          <ac:spMkLst>
            <pc:docMk/>
            <pc:sldMk cId="3044313258" sldId="261"/>
            <ac:spMk id="59" creationId="{AA330523-F25B-4007-B3E5-ABB5637D160A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044313258" sldId="261"/>
            <ac:spMk id="60" creationId="{1EADA5DB-ED12-413A-AAB5-6A8D1152E6C4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044313258" sldId="261"/>
            <ac:spMk id="62" creationId="{8BA45E5C-ACB9-49E8-B4DB-5255C237667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044313258" sldId="261"/>
            <ac:spMk id="64" creationId="{857E618C-1D7B-4A51-90C1-6106CD8A1AE7}"/>
          </ac:spMkLst>
        </pc:spChg>
        <pc:grpChg chg="add del">
          <ac:chgData name="Zuzana Eršilová" userId="d5a69a3f-1572-42b6-b8ac-39b7852fa63e" providerId="ADAL" clId="{BD65AE0E-C5FE-4CF4-AA0E-630307101ECA}" dt="2023-11-24T06:30:54.815" v="2134" actId="26606"/>
          <ac:grpSpMkLst>
            <pc:docMk/>
            <pc:sldMk cId="3044313258" sldId="261"/>
            <ac:grpSpMk id="10" creationId="{B4DE830A-B531-4A3B-96F6-0ECE88B08555}"/>
          </ac:grpSpMkLst>
        </pc:grpChg>
        <pc:grpChg chg="add del">
          <ac:chgData name="Zuzana Eršilová" userId="d5a69a3f-1572-42b6-b8ac-39b7852fa63e" providerId="ADAL" clId="{BD65AE0E-C5FE-4CF4-AA0E-630307101ECA}" dt="2023-11-23T14:35:09.474" v="839" actId="26606"/>
          <ac:grpSpMkLst>
            <pc:docMk/>
            <pc:sldMk cId="3044313258" sldId="261"/>
            <ac:grpSpMk id="14" creationId="{4AF78B9E-8BE2-4706-9377-A05FA25ABABF}"/>
          </ac:grpSpMkLst>
        </pc:grpChg>
        <pc:grpChg chg="add del">
          <ac:chgData name="Zuzana Eršilová" userId="d5a69a3f-1572-42b6-b8ac-39b7852fa63e" providerId="ADAL" clId="{BD65AE0E-C5FE-4CF4-AA0E-630307101ECA}" dt="2023-11-24T06:30:57.392" v="2136" actId="26606"/>
          <ac:grpSpMkLst>
            <pc:docMk/>
            <pc:sldMk cId="3044313258" sldId="261"/>
            <ac:grpSpMk id="25" creationId="{B4DE830A-B531-4A3B-96F6-0ECE88B08555}"/>
          </ac:grpSpMkLst>
        </pc:grpChg>
        <pc:grpChg chg="add del">
          <ac:chgData name="Zuzana Eršilová" userId="d5a69a3f-1572-42b6-b8ac-39b7852fa63e" providerId="ADAL" clId="{BD65AE0E-C5FE-4CF4-AA0E-630307101ECA}" dt="2023-11-23T14:35:50.888" v="843" actId="26606"/>
          <ac:grpSpMkLst>
            <pc:docMk/>
            <pc:sldMk cId="3044313258" sldId="261"/>
            <ac:grpSpMk id="27" creationId="{749C117F-F390-437B-ADB0-57E87EFF34F5}"/>
          </ac:grpSpMkLst>
        </pc:grpChg>
        <pc:grpChg chg="add del">
          <ac:chgData name="Zuzana Eršilová" userId="d5a69a3f-1572-42b6-b8ac-39b7852fa63e" providerId="ADAL" clId="{BD65AE0E-C5FE-4CF4-AA0E-630307101ECA}" dt="2023-11-23T14:35:50.888" v="843" actId="26606"/>
          <ac:grpSpMkLst>
            <pc:docMk/>
            <pc:sldMk cId="3044313258" sldId="261"/>
            <ac:grpSpMk id="37" creationId="{CF1AA7F6-A589-4BC8-BC72-2CA6DC908398}"/>
          </ac:grpSpMkLst>
        </pc:grpChg>
        <pc:grpChg chg="add del">
          <ac:chgData name="Zuzana Eršilová" userId="d5a69a3f-1572-42b6-b8ac-39b7852fa63e" providerId="ADAL" clId="{BD65AE0E-C5FE-4CF4-AA0E-630307101ECA}" dt="2023-11-24T06:31:01.187" v="2138" actId="26606"/>
          <ac:grpSpMkLst>
            <pc:docMk/>
            <pc:sldMk cId="3044313258" sldId="261"/>
            <ac:grpSpMk id="40" creationId="{B4DE830A-B531-4A3B-96F6-0ECE88B08555}"/>
          </ac:grpSpMkLst>
        </pc:grpChg>
        <pc:grpChg chg="add del">
          <ac:chgData name="Zuzana Eršilová" userId="d5a69a3f-1572-42b6-b8ac-39b7852fa63e" providerId="ADAL" clId="{BD65AE0E-C5FE-4CF4-AA0E-630307101ECA}" dt="2023-11-24T06:33:05.361" v="2157" actId="26606"/>
          <ac:grpSpMkLst>
            <pc:docMk/>
            <pc:sldMk cId="3044313258" sldId="261"/>
            <ac:grpSpMk id="46" creationId="{B4DE830A-B531-4A3B-96F6-0ECE88B08555}"/>
          </ac:grpSpMkLst>
        </pc:gr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3044313258" sldId="261"/>
            <ac:grpSpMk id="50" creationId="{749C117F-F390-437B-ADB0-57E87EFF34F5}"/>
          </ac:grpSpMkLst>
        </pc:grpChg>
        <pc:picChg chg="add mod">
          <ac:chgData name="Zuzana Eršilová" userId="d5a69a3f-1572-42b6-b8ac-39b7852fa63e" providerId="ADAL" clId="{BD65AE0E-C5FE-4CF4-AA0E-630307101ECA}" dt="2023-11-24T06:41:46.705" v="2288" actId="26606"/>
          <ac:picMkLst>
            <pc:docMk/>
            <pc:sldMk cId="3044313258" sldId="261"/>
            <ac:picMk id="5" creationId="{95E2C757-FCD1-3D70-1195-BE53FEF925DD}"/>
          </ac:picMkLst>
        </pc:picChg>
        <pc:picChg chg="add del">
          <ac:chgData name="Zuzana Eršilová" userId="d5a69a3f-1572-42b6-b8ac-39b7852fa63e" providerId="ADAL" clId="{BD65AE0E-C5FE-4CF4-AA0E-630307101ECA}" dt="2023-11-24T06:41:46.705" v="2288" actId="26606"/>
          <ac:picMkLst>
            <pc:docMk/>
            <pc:sldMk cId="3044313258" sldId="261"/>
            <ac:picMk id="7" creationId="{640BAB49-521A-4847-8CD2-806C48DFA9A3}"/>
          </ac:picMkLst>
        </pc:picChg>
        <pc:picChg chg="add del">
          <ac:chgData name="Zuzana Eršilová" userId="d5a69a3f-1572-42b6-b8ac-39b7852fa63e" providerId="ADAL" clId="{BD65AE0E-C5FE-4CF4-AA0E-630307101ECA}" dt="2023-11-24T06:41:46.705" v="2288" actId="26606"/>
          <ac:picMkLst>
            <pc:docMk/>
            <pc:sldMk cId="3044313258" sldId="261"/>
            <ac:picMk id="11" creationId="{6441B39E-9CEC-491F-9A5D-487DED644F38}"/>
          </ac:picMkLst>
        </pc:picChg>
        <pc:picChg chg="add del">
          <ac:chgData name="Zuzana Eršilová" userId="d5a69a3f-1572-42b6-b8ac-39b7852fa63e" providerId="ADAL" clId="{BD65AE0E-C5FE-4CF4-AA0E-630307101ECA}" dt="2023-11-24T06:41:46.673" v="2287" actId="26606"/>
          <ac:picMkLst>
            <pc:docMk/>
            <pc:sldMk cId="3044313258" sldId="261"/>
            <ac:picMk id="21" creationId="{640BAB49-521A-4847-8CD2-806C48DFA9A3}"/>
          </ac:picMkLst>
        </pc:picChg>
        <pc:picChg chg="add del">
          <ac:chgData name="Zuzana Eršilová" userId="d5a69a3f-1572-42b6-b8ac-39b7852fa63e" providerId="ADAL" clId="{BD65AE0E-C5FE-4CF4-AA0E-630307101ECA}" dt="2023-11-24T06:41:46.673" v="2287" actId="26606"/>
          <ac:picMkLst>
            <pc:docMk/>
            <pc:sldMk cId="3044313258" sldId="261"/>
            <ac:picMk id="26" creationId="{A83CC74B-9264-491A-863F-C4BB37CA2F52}"/>
          </ac:picMkLst>
        </pc:picChg>
        <pc:picChg chg="add">
          <ac:chgData name="Zuzana Eršilová" userId="d5a69a3f-1572-42b6-b8ac-39b7852fa63e" providerId="ADAL" clId="{BD65AE0E-C5FE-4CF4-AA0E-630307101ECA}" dt="2023-11-24T06:41:46.705" v="2288" actId="26606"/>
          <ac:picMkLst>
            <pc:docMk/>
            <pc:sldMk cId="3044313258" sldId="261"/>
            <ac:picMk id="34" creationId="{640BAB49-521A-4847-8CD2-806C48DFA9A3}"/>
          </ac:picMkLst>
        </pc:picChg>
        <pc:picChg chg="add">
          <ac:chgData name="Zuzana Eršilová" userId="d5a69a3f-1572-42b6-b8ac-39b7852fa63e" providerId="ADAL" clId="{BD65AE0E-C5FE-4CF4-AA0E-630307101ECA}" dt="2023-11-24T06:41:46.705" v="2288" actId="26606"/>
          <ac:picMkLst>
            <pc:docMk/>
            <pc:sldMk cId="3044313258" sldId="261"/>
            <ac:picMk id="38" creationId="{5FA5DA81-4C36-4310-92B7-8BB8D53BBCFF}"/>
          </ac:picMkLst>
        </pc:picChg>
        <pc:cxnChg chg="add del">
          <ac:chgData name="Zuzana Eršilová" userId="d5a69a3f-1572-42b6-b8ac-39b7852fa63e" providerId="ADAL" clId="{BD65AE0E-C5FE-4CF4-AA0E-630307101ECA}" dt="2023-11-24T06:41:46.705" v="2288" actId="26606"/>
          <ac:cxnSpMkLst>
            <pc:docMk/>
            <pc:sldMk cId="3044313258" sldId="261"/>
            <ac:cxnSpMk id="8" creationId="{B98F1179-1183-4919-9064-D6B26021842A}"/>
          </ac:cxnSpMkLst>
        </pc:cxnChg>
        <pc:cxnChg chg="add del">
          <ac:chgData name="Zuzana Eršilová" userId="d5a69a3f-1572-42b6-b8ac-39b7852fa63e" providerId="ADAL" clId="{BD65AE0E-C5FE-4CF4-AA0E-630307101ECA}" dt="2023-11-24T06:41:46.705" v="2288" actId="26606"/>
          <ac:cxnSpMkLst>
            <pc:docMk/>
            <pc:sldMk cId="3044313258" sldId="261"/>
            <ac:cxnSpMk id="18" creationId="{7FD37111-10AC-4926-81AC-9AD3968FD1C0}"/>
          </ac:cxnSpMkLst>
        </pc:cxnChg>
        <pc:cxnChg chg="add del">
          <ac:chgData name="Zuzana Eršilová" userId="d5a69a3f-1572-42b6-b8ac-39b7852fa63e" providerId="ADAL" clId="{BD65AE0E-C5FE-4CF4-AA0E-630307101ECA}" dt="2023-11-23T14:35:09.474" v="839" actId="26606"/>
          <ac:cxnSpMkLst>
            <pc:docMk/>
            <pc:sldMk cId="3044313258" sldId="261"/>
            <ac:cxnSpMk id="22" creationId="{0E5D0023-B23E-4823-8D72-B07FFF8CAE96}"/>
          </ac:cxnSpMkLst>
        </pc:cxnChg>
        <pc:cxnChg chg="add del">
          <ac:chgData name="Zuzana Eršilová" userId="d5a69a3f-1572-42b6-b8ac-39b7852fa63e" providerId="ADAL" clId="{BD65AE0E-C5FE-4CF4-AA0E-630307101ECA}" dt="2023-11-24T06:41:46.673" v="2287" actId="26606"/>
          <ac:cxnSpMkLst>
            <pc:docMk/>
            <pc:sldMk cId="3044313258" sldId="261"/>
            <ac:cxnSpMk id="24" creationId="{B98F1179-1183-4919-9064-D6B26021842A}"/>
          </ac:cxnSpMkLst>
        </pc:cxnChg>
        <pc:cxnChg chg="add del">
          <ac:chgData name="Zuzana Eršilová" userId="d5a69a3f-1572-42b6-b8ac-39b7852fa63e" providerId="ADAL" clId="{BD65AE0E-C5FE-4CF4-AA0E-630307101ECA}" dt="2023-11-24T06:41:46.673" v="2287" actId="26606"/>
          <ac:cxnSpMkLst>
            <pc:docMk/>
            <pc:sldMk cId="3044313258" sldId="261"/>
            <ac:cxnSpMk id="31" creationId="{6409CEAD-DD30-4A84-8D22-B652680401B2}"/>
          </ac:cxnSpMkLst>
        </pc:cxnChg>
        <pc:cxnChg chg="add del">
          <ac:chgData name="Zuzana Eršilová" userId="d5a69a3f-1572-42b6-b8ac-39b7852fa63e" providerId="ADAL" clId="{BD65AE0E-C5FE-4CF4-AA0E-630307101ECA}" dt="2023-11-23T14:35:50.888" v="843" actId="26606"/>
          <ac:cxnSpMkLst>
            <pc:docMk/>
            <pc:sldMk cId="3044313258" sldId="261"/>
            <ac:cxnSpMk id="33" creationId="{20742BC3-654B-4E41-9A6A-73A42E477639}"/>
          </ac:cxnSpMkLst>
        </pc:cxnChg>
        <pc:cxnChg chg="add">
          <ac:chgData name="Zuzana Eršilová" userId="d5a69a3f-1572-42b6-b8ac-39b7852fa63e" providerId="ADAL" clId="{BD65AE0E-C5FE-4CF4-AA0E-630307101ECA}" dt="2023-11-24T06:41:46.705" v="2288" actId="26606"/>
          <ac:cxnSpMkLst>
            <pc:docMk/>
            <pc:sldMk cId="3044313258" sldId="261"/>
            <ac:cxnSpMk id="36" creationId="{B98F1179-1183-4919-9064-D6B26021842A}"/>
          </ac:cxnSpMkLst>
        </pc:cxnChg>
        <pc:cxnChg chg="add">
          <ac:chgData name="Zuzana Eršilová" userId="d5a69a3f-1572-42b6-b8ac-39b7852fa63e" providerId="ADAL" clId="{BD65AE0E-C5FE-4CF4-AA0E-630307101ECA}" dt="2023-11-24T06:41:46.705" v="2288" actId="26606"/>
          <ac:cxnSpMkLst>
            <pc:docMk/>
            <pc:sldMk cId="3044313258" sldId="261"/>
            <ac:cxnSpMk id="41" creationId="{4C1B9DA3-CEAD-441F-B353-6446DF8FB359}"/>
          </ac:cxnSpMkLst>
        </pc:cxnChg>
        <pc:cxnChg chg="add del">
          <ac:chgData name="Zuzana Eršilová" userId="d5a69a3f-1572-42b6-b8ac-39b7852fa63e" providerId="ADAL" clId="{BD65AE0E-C5FE-4CF4-AA0E-630307101ECA}" dt="2023-11-23T14:35:50.888" v="843" actId="26606"/>
          <ac:cxnSpMkLst>
            <pc:docMk/>
            <pc:sldMk cId="3044313258" sldId="261"/>
            <ac:cxnSpMk id="45" creationId="{997356D0-D934-42B9-8291-DF34A3AC0CFE}"/>
          </ac:cxnSpMkLst>
        </pc:cxn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3044313258" sldId="261"/>
            <ac:cxnSpMk id="56" creationId="{20742BC3-654B-4E41-9A6A-73A42E477639}"/>
          </ac:cxnSpMkLst>
        </pc:cxnChg>
      </pc:sldChg>
      <pc:sldChg chg="addSp delSp modSp new mod setBg delDesignElem">
        <pc:chgData name="Zuzana Eršilová" userId="d5a69a3f-1572-42b6-b8ac-39b7852fa63e" providerId="ADAL" clId="{BD65AE0E-C5FE-4CF4-AA0E-630307101ECA}" dt="2023-11-24T06:47:35.530" v="2331" actId="1076"/>
        <pc:sldMkLst>
          <pc:docMk/>
          <pc:sldMk cId="3187793472" sldId="262"/>
        </pc:sldMkLst>
        <pc:spChg chg="mod">
          <ac:chgData name="Zuzana Eršilová" userId="d5a69a3f-1572-42b6-b8ac-39b7852fa63e" providerId="ADAL" clId="{BD65AE0E-C5FE-4CF4-AA0E-630307101ECA}" dt="2023-11-24T06:47:15.596" v="2327" actId="26606"/>
          <ac:spMkLst>
            <pc:docMk/>
            <pc:sldMk cId="3187793472" sldId="262"/>
            <ac:spMk id="2" creationId="{DAB0D1DC-4AAE-06CD-0950-81220E5DC373}"/>
          </ac:spMkLst>
        </pc:spChg>
        <pc:spChg chg="del">
          <ac:chgData name="Zuzana Eršilová" userId="d5a69a3f-1572-42b6-b8ac-39b7852fa63e" providerId="ADAL" clId="{BD65AE0E-C5FE-4CF4-AA0E-630307101ECA}" dt="2023-11-23T14:20:28.897" v="227" actId="931"/>
          <ac:spMkLst>
            <pc:docMk/>
            <pc:sldMk cId="3187793472" sldId="262"/>
            <ac:spMk id="3" creationId="{8D105F75-3E84-BA54-984A-11FD5678828D}"/>
          </ac:spMkLst>
        </pc:spChg>
        <pc:spChg chg="add del">
          <ac:chgData name="Zuzana Eršilová" userId="d5a69a3f-1572-42b6-b8ac-39b7852fa63e" providerId="ADAL" clId="{BD65AE0E-C5FE-4CF4-AA0E-630307101ECA}" dt="2023-11-23T14:35:29.044" v="841" actId="478"/>
          <ac:spMkLst>
            <pc:docMk/>
            <pc:sldMk cId="3187793472" sldId="262"/>
            <ac:spMk id="9" creationId="{669CE47B-55F4-1A70-08F5-59D7FAE7A2CE}"/>
          </ac:spMkLst>
        </pc:spChg>
        <pc:spChg chg="add del">
          <ac:chgData name="Zuzana Eršilová" userId="d5a69a3f-1572-42b6-b8ac-39b7852fa63e" providerId="ADAL" clId="{BD65AE0E-C5FE-4CF4-AA0E-630307101ECA}" dt="2023-11-24T06:47:15.534" v="2326" actId="26606"/>
          <ac:spMkLst>
            <pc:docMk/>
            <pc:sldMk cId="3187793472" sldId="262"/>
            <ac:spMk id="11" creationId="{9F07FA3A-5470-4BA5-8266-256E94F2B196}"/>
          </ac:spMkLst>
        </pc:spChg>
        <pc:spChg chg="add del">
          <ac:chgData name="Zuzana Eršilová" userId="d5a69a3f-1572-42b6-b8ac-39b7852fa63e" providerId="ADAL" clId="{BD65AE0E-C5FE-4CF4-AA0E-630307101ECA}" dt="2023-11-23T14:35:31.838" v="842" actId="26606"/>
          <ac:spMkLst>
            <pc:docMk/>
            <pc:sldMk cId="3187793472" sldId="262"/>
            <ac:spMk id="12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3T14:35:31.838" v="842" actId="26606"/>
          <ac:spMkLst>
            <pc:docMk/>
            <pc:sldMk cId="3187793472" sldId="262"/>
            <ac:spMk id="14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3T14:35:31.838" v="842" actId="26606"/>
          <ac:spMkLst>
            <pc:docMk/>
            <pc:sldMk cId="3187793472" sldId="262"/>
            <ac:spMk id="16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3T14:35:31.838" v="842" actId="26606"/>
          <ac:spMkLst>
            <pc:docMk/>
            <pc:sldMk cId="3187793472" sldId="262"/>
            <ac:spMk id="18" creationId="{6C22FCAC-D7EC-4A52-B153-FF761E2235B3}"/>
          </ac:spMkLst>
        </pc:spChg>
        <pc:spChg chg="add">
          <ac:chgData name="Zuzana Eršilová" userId="d5a69a3f-1572-42b6-b8ac-39b7852fa63e" providerId="ADAL" clId="{BD65AE0E-C5FE-4CF4-AA0E-630307101ECA}" dt="2023-11-24T06:47:15.596" v="2327" actId="26606"/>
          <ac:spMkLst>
            <pc:docMk/>
            <pc:sldMk cId="3187793472" sldId="262"/>
            <ac:spMk id="20" creationId="{0487C957-7FC7-4EA7-BDD6-7D6B357C9288}"/>
          </ac:spMkLst>
        </pc:spChg>
        <pc:spChg chg="add del">
          <ac:chgData name="Zuzana Eršilová" userId="d5a69a3f-1572-42b6-b8ac-39b7852fa63e" providerId="ADAL" clId="{BD65AE0E-C5FE-4CF4-AA0E-630307101ECA}" dt="2023-11-23T14:37:41.154" v="866" actId="26606"/>
          <ac:spMkLst>
            <pc:docMk/>
            <pc:sldMk cId="3187793472" sldId="262"/>
            <ac:spMk id="31" creationId="{1CD07172-CD61-45EB-BEE3-F644503E5C8A}"/>
          </ac:spMkLst>
        </pc:spChg>
        <pc:spChg chg="add del">
          <ac:chgData name="Zuzana Eršilová" userId="d5a69a3f-1572-42b6-b8ac-39b7852fa63e" providerId="ADAL" clId="{BD65AE0E-C5FE-4CF4-AA0E-630307101ECA}" dt="2023-11-23T14:37:41.154" v="866" actId="26606"/>
          <ac:spMkLst>
            <pc:docMk/>
            <pc:sldMk cId="3187793472" sldId="262"/>
            <ac:spMk id="33" creationId="{1EADA5DB-ED12-413A-AAB5-6A8D1152E6C4}"/>
          </ac:spMkLst>
        </pc:spChg>
        <pc:spChg chg="add del">
          <ac:chgData name="Zuzana Eršilová" userId="d5a69a3f-1572-42b6-b8ac-39b7852fa63e" providerId="ADAL" clId="{BD65AE0E-C5FE-4CF4-AA0E-630307101ECA}" dt="2023-11-23T14:37:41.154" v="866" actId="26606"/>
          <ac:spMkLst>
            <pc:docMk/>
            <pc:sldMk cId="3187793472" sldId="262"/>
            <ac:spMk id="35" creationId="{8BA45E5C-ACB9-49E8-B4DB-5255C2376673}"/>
          </ac:spMkLst>
        </pc:spChg>
        <pc:spChg chg="add del">
          <ac:chgData name="Zuzana Eršilová" userId="d5a69a3f-1572-42b6-b8ac-39b7852fa63e" providerId="ADAL" clId="{BD65AE0E-C5FE-4CF4-AA0E-630307101ECA}" dt="2023-11-23T14:37:41.154" v="866" actId="26606"/>
          <ac:spMkLst>
            <pc:docMk/>
            <pc:sldMk cId="3187793472" sldId="262"/>
            <ac:spMk id="37" creationId="{857E618C-1D7B-4A51-90C1-6106CD8A1AE7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187793472" sldId="262"/>
            <ac:spMk id="50" creationId="{1CD07172-CD61-45EB-BEE3-F644503E5C8A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187793472" sldId="262"/>
            <ac:spMk id="52" creationId="{1EADA5DB-ED12-413A-AAB5-6A8D1152E6C4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187793472" sldId="262"/>
            <ac:spMk id="54" creationId="{8BA45E5C-ACB9-49E8-B4DB-5255C237667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187793472" sldId="262"/>
            <ac:spMk id="56" creationId="{857E618C-1D7B-4A51-90C1-6106CD8A1AE7}"/>
          </ac:spMkLst>
        </pc:spChg>
        <pc:grpChg chg="add del">
          <ac:chgData name="Zuzana Eršilová" userId="d5a69a3f-1572-42b6-b8ac-39b7852fa63e" providerId="ADAL" clId="{BD65AE0E-C5FE-4CF4-AA0E-630307101ECA}" dt="2023-11-23T14:37:41.154" v="866" actId="26606"/>
          <ac:grpSpMkLst>
            <pc:docMk/>
            <pc:sldMk cId="3187793472" sldId="262"/>
            <ac:grpSpMk id="23" creationId="{749C117F-F390-437B-ADB0-57E87EFF34F5}"/>
          </ac:grpSpMkLst>
        </pc:gr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3187793472" sldId="262"/>
            <ac:grpSpMk id="42" creationId="{749C117F-F390-437B-ADB0-57E87EFF34F5}"/>
          </ac:grpSpMkLst>
        </pc:grpChg>
        <pc:picChg chg="add mod">
          <ac:chgData name="Zuzana Eršilová" userId="d5a69a3f-1572-42b6-b8ac-39b7852fa63e" providerId="ADAL" clId="{BD65AE0E-C5FE-4CF4-AA0E-630307101ECA}" dt="2023-11-24T06:47:35.530" v="2331" actId="1076"/>
          <ac:picMkLst>
            <pc:docMk/>
            <pc:sldMk cId="3187793472" sldId="262"/>
            <ac:picMk id="5" creationId="{2D8A4005-2B33-8B14-E86E-49A27FF6C3A3}"/>
          </ac:picMkLst>
        </pc:picChg>
        <pc:picChg chg="add del">
          <ac:chgData name="Zuzana Eršilová" userId="d5a69a3f-1572-42b6-b8ac-39b7852fa63e" providerId="ADAL" clId="{BD65AE0E-C5FE-4CF4-AA0E-630307101ECA}" dt="2023-11-24T06:47:15.534" v="2326" actId="26606"/>
          <ac:picMkLst>
            <pc:docMk/>
            <pc:sldMk cId="3187793472" sldId="262"/>
            <ac:picMk id="8" creationId="{896441EA-2E10-474B-A3A2-6370DF489A26}"/>
          </ac:picMkLst>
        </pc:picChg>
        <pc:picChg chg="add del">
          <ac:chgData name="Zuzana Eršilová" userId="d5a69a3f-1572-42b6-b8ac-39b7852fa63e" providerId="ADAL" clId="{BD65AE0E-C5FE-4CF4-AA0E-630307101ECA}" dt="2023-11-24T06:47:15.534" v="2326" actId="26606"/>
          <ac:picMkLst>
            <pc:docMk/>
            <pc:sldMk cId="3187793472" sldId="262"/>
            <ac:picMk id="10" creationId="{23B04196-EE2E-4500-AF8D-C6E01DA9B5FD}"/>
          </ac:picMkLst>
        </pc:picChg>
        <pc:picChg chg="add">
          <ac:chgData name="Zuzana Eršilová" userId="d5a69a3f-1572-42b6-b8ac-39b7852fa63e" providerId="ADAL" clId="{BD65AE0E-C5FE-4CF4-AA0E-630307101ECA}" dt="2023-11-24T06:47:15.596" v="2327" actId="26606"/>
          <ac:picMkLst>
            <pc:docMk/>
            <pc:sldMk cId="3187793472" sldId="262"/>
            <ac:picMk id="15" creationId="{640BAB49-521A-4847-8CD2-806C48DFA9A3}"/>
          </ac:picMkLst>
        </pc:picChg>
        <pc:picChg chg="add">
          <ac:chgData name="Zuzana Eršilová" userId="d5a69a3f-1572-42b6-b8ac-39b7852fa63e" providerId="ADAL" clId="{BD65AE0E-C5FE-4CF4-AA0E-630307101ECA}" dt="2023-11-24T06:47:15.596" v="2327" actId="26606"/>
          <ac:picMkLst>
            <pc:docMk/>
            <pc:sldMk cId="3187793472" sldId="262"/>
            <ac:picMk id="19" creationId="{5FA5DA81-4C36-4310-92B7-8BB8D53BBCFF}"/>
          </ac:picMkLst>
        </pc:picChg>
        <pc:cxnChg chg="add del">
          <ac:chgData name="Zuzana Eršilová" userId="d5a69a3f-1572-42b6-b8ac-39b7852fa63e" providerId="ADAL" clId="{BD65AE0E-C5FE-4CF4-AA0E-630307101ECA}" dt="2023-11-24T06:47:15.534" v="2326" actId="26606"/>
          <ac:cxnSpMkLst>
            <pc:docMk/>
            <pc:sldMk cId="3187793472" sldId="262"/>
            <ac:cxnSpMk id="7" creationId="{85B95145-40F9-436B-89CD-8054CBB2E310}"/>
          </ac:cxnSpMkLst>
        </pc:cxnChg>
        <pc:cxnChg chg="add del">
          <ac:chgData name="Zuzana Eršilová" userId="d5a69a3f-1572-42b6-b8ac-39b7852fa63e" providerId="ADAL" clId="{BD65AE0E-C5FE-4CF4-AA0E-630307101ECA}" dt="2023-11-24T06:47:15.534" v="2326" actId="26606"/>
          <ac:cxnSpMkLst>
            <pc:docMk/>
            <pc:sldMk cId="3187793472" sldId="262"/>
            <ac:cxnSpMk id="13" creationId="{54830515-2928-4F75-BE4D-4A99B708C86A}"/>
          </ac:cxnSpMkLst>
        </pc:cxnChg>
        <pc:cxnChg chg="add">
          <ac:chgData name="Zuzana Eršilová" userId="d5a69a3f-1572-42b6-b8ac-39b7852fa63e" providerId="ADAL" clId="{BD65AE0E-C5FE-4CF4-AA0E-630307101ECA}" dt="2023-11-24T06:47:15.596" v="2327" actId="26606"/>
          <ac:cxnSpMkLst>
            <pc:docMk/>
            <pc:sldMk cId="3187793472" sldId="262"/>
            <ac:cxnSpMk id="17" creationId="{B98F1179-1183-4919-9064-D6B26021842A}"/>
          </ac:cxnSpMkLst>
        </pc:cxnChg>
        <pc:cxnChg chg="add">
          <ac:chgData name="Zuzana Eršilová" userId="d5a69a3f-1572-42b6-b8ac-39b7852fa63e" providerId="ADAL" clId="{BD65AE0E-C5FE-4CF4-AA0E-630307101ECA}" dt="2023-11-24T06:47:15.596" v="2327" actId="26606"/>
          <ac:cxnSpMkLst>
            <pc:docMk/>
            <pc:sldMk cId="3187793472" sldId="262"/>
            <ac:cxnSpMk id="21" creationId="{4C1B9DA3-CEAD-441F-B353-6446DF8FB359}"/>
          </ac:cxnSpMkLst>
        </pc:cxnChg>
        <pc:cxnChg chg="add del">
          <ac:chgData name="Zuzana Eršilová" userId="d5a69a3f-1572-42b6-b8ac-39b7852fa63e" providerId="ADAL" clId="{BD65AE0E-C5FE-4CF4-AA0E-630307101ECA}" dt="2023-11-23T14:37:41.154" v="866" actId="26606"/>
          <ac:cxnSpMkLst>
            <pc:docMk/>
            <pc:sldMk cId="3187793472" sldId="262"/>
            <ac:cxnSpMk id="29" creationId="{20742BC3-654B-4E41-9A6A-73A42E477639}"/>
          </ac:cxnSpMkLst>
        </pc:cxn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3187793472" sldId="262"/>
            <ac:cxnSpMk id="48" creationId="{20742BC3-654B-4E41-9A6A-73A42E477639}"/>
          </ac:cxnSpMkLst>
        </pc:cxnChg>
      </pc:sldChg>
      <pc:sldChg chg="new del">
        <pc:chgData name="Zuzana Eršilová" userId="d5a69a3f-1572-42b6-b8ac-39b7852fa63e" providerId="ADAL" clId="{BD65AE0E-C5FE-4CF4-AA0E-630307101ECA}" dt="2023-11-23T14:20:00.144" v="225" actId="680"/>
        <pc:sldMkLst>
          <pc:docMk/>
          <pc:sldMk cId="4078103661" sldId="262"/>
        </pc:sldMkLst>
      </pc:sldChg>
      <pc:sldChg chg="addSp delSp modSp new del mod setBg delDesignElem">
        <pc:chgData name="Zuzana Eršilová" userId="d5a69a3f-1572-42b6-b8ac-39b7852fa63e" providerId="ADAL" clId="{BD65AE0E-C5FE-4CF4-AA0E-630307101ECA}" dt="2023-11-24T06:49:49.534" v="2341" actId="47"/>
        <pc:sldMkLst>
          <pc:docMk/>
          <pc:sldMk cId="3638232772" sldId="263"/>
        </pc:sldMkLst>
        <pc:spChg chg="mod">
          <ac:chgData name="Zuzana Eršilová" userId="d5a69a3f-1572-42b6-b8ac-39b7852fa63e" providerId="ADAL" clId="{BD65AE0E-C5FE-4CF4-AA0E-630307101ECA}" dt="2023-11-24T06:48:24.174" v="2332" actId="26606"/>
          <ac:spMkLst>
            <pc:docMk/>
            <pc:sldMk cId="3638232772" sldId="263"/>
            <ac:spMk id="2" creationId="{6B6C16B8-417A-9F49-8EF1-6185C33A82A1}"/>
          </ac:spMkLst>
        </pc:spChg>
        <pc:spChg chg="del">
          <ac:chgData name="Zuzana Eršilová" userId="d5a69a3f-1572-42b6-b8ac-39b7852fa63e" providerId="ADAL" clId="{BD65AE0E-C5FE-4CF4-AA0E-630307101ECA}" dt="2023-11-23T14:22:06.505" v="299" actId="931"/>
          <ac:spMkLst>
            <pc:docMk/>
            <pc:sldMk cId="3638232772" sldId="263"/>
            <ac:spMk id="3" creationId="{590F42C4-BA27-A310-8F8B-C63539FD616F}"/>
          </ac:spMkLst>
        </pc:spChg>
        <pc:spChg chg="add del">
          <ac:chgData name="Zuzana Eršilová" userId="d5a69a3f-1572-42b6-b8ac-39b7852fa63e" providerId="ADAL" clId="{BD65AE0E-C5FE-4CF4-AA0E-630307101ECA}" dt="2023-11-23T14:37:25.968" v="865" actId="478"/>
          <ac:spMkLst>
            <pc:docMk/>
            <pc:sldMk cId="3638232772" sldId="263"/>
            <ac:spMk id="9" creationId="{77DBF61C-20F2-544F-4646-B41BCE91758F}"/>
          </ac:spMkLst>
        </pc:spChg>
        <pc:spChg chg="add del">
          <ac:chgData name="Zuzana Eršilová" userId="d5a69a3f-1572-42b6-b8ac-39b7852fa63e" providerId="ADAL" clId="{BD65AE0E-C5FE-4CF4-AA0E-630307101ECA}" dt="2023-11-23T14:37:54.683" v="867" actId="26606"/>
          <ac:spMkLst>
            <pc:docMk/>
            <pc:sldMk cId="3638232772" sldId="263"/>
            <ac:spMk id="12" creationId="{ED56E41F-B8E0-4D18-B554-FD40260DE0E3}"/>
          </ac:spMkLst>
        </pc:spChg>
        <pc:spChg chg="add">
          <ac:chgData name="Zuzana Eršilová" userId="d5a69a3f-1572-42b6-b8ac-39b7852fa63e" providerId="ADAL" clId="{BD65AE0E-C5FE-4CF4-AA0E-630307101ECA}" dt="2023-11-24T06:48:24.174" v="2332" actId="26606"/>
          <ac:spMkLst>
            <pc:docMk/>
            <pc:sldMk cId="3638232772" sldId="263"/>
            <ac:spMk id="16" creationId="{EA2FDD84-DF8E-4A11-A99D-A1BA5845B2C8}"/>
          </ac:spMkLst>
        </pc:spChg>
        <pc:spChg chg="add del">
          <ac:chgData name="Zuzana Eršilová" userId="d5a69a3f-1572-42b6-b8ac-39b7852fa63e" providerId="ADAL" clId="{BD65AE0E-C5FE-4CF4-AA0E-630307101ECA}" dt="2023-11-23T14:37:54.683" v="867" actId="26606"/>
          <ac:spMkLst>
            <pc:docMk/>
            <pc:sldMk cId="3638232772" sldId="263"/>
            <ac:spMk id="20" creationId="{23E937B9-07EE-456A-A31C-41A8866E28A2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638232772" sldId="263"/>
            <ac:spMk id="35" creationId="{28FA177F-145C-478A-A7ED-8D021CE76B3B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638232772" sldId="263"/>
            <ac:spMk id="43" creationId="{22EEABFB-D1AB-4BFF-84FC-449548E93E09}"/>
          </ac:spMkLst>
        </pc:spChg>
        <pc:grpChg chg="add del">
          <ac:chgData name="Zuzana Eršilová" userId="d5a69a3f-1572-42b6-b8ac-39b7852fa63e" providerId="ADAL" clId="{BD65AE0E-C5FE-4CF4-AA0E-630307101ECA}" dt="2023-11-23T14:37:54.683" v="867" actId="26606"/>
          <ac:grpSpMkLst>
            <pc:docMk/>
            <pc:sldMk cId="3638232772" sldId="263"/>
            <ac:grpSpMk id="14" creationId="{2DB31E17-E562-4F82-98D0-858C84120F34}"/>
          </ac:grpSpMkLst>
        </pc:gr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3638232772" sldId="263"/>
            <ac:grpSpMk id="27" creationId="{749C117F-F390-437B-ADB0-57E87EFF34F5}"/>
          </ac:grpSpMkLst>
        </pc:gr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3638232772" sldId="263"/>
            <ac:grpSpMk id="37" creationId="{1A96A522-1258-462E-AFC5-F5E3F14110E3}"/>
          </ac:grpSpMkLst>
        </pc:grpChg>
        <pc:picChg chg="add mod">
          <ac:chgData name="Zuzana Eršilová" userId="d5a69a3f-1572-42b6-b8ac-39b7852fa63e" providerId="ADAL" clId="{BD65AE0E-C5FE-4CF4-AA0E-630307101ECA}" dt="2023-11-23T14:37:54.683" v="867" actId="26606"/>
          <ac:picMkLst>
            <pc:docMk/>
            <pc:sldMk cId="3638232772" sldId="263"/>
            <ac:picMk id="5" creationId="{C710E431-A1F7-87BD-7E15-0EC4494396C5}"/>
          </ac:picMkLst>
        </pc:picChg>
        <pc:picChg chg="add">
          <ac:chgData name="Zuzana Eršilová" userId="d5a69a3f-1572-42b6-b8ac-39b7852fa63e" providerId="ADAL" clId="{BD65AE0E-C5FE-4CF4-AA0E-630307101ECA}" dt="2023-11-24T06:48:24.174" v="2332" actId="26606"/>
          <ac:picMkLst>
            <pc:docMk/>
            <pc:sldMk cId="3638232772" sldId="263"/>
            <ac:picMk id="8" creationId="{A83CC74B-9264-491A-863F-C4BB37CA2F52}"/>
          </ac:picMkLst>
        </pc:picChg>
        <pc:picChg chg="add">
          <ac:chgData name="Zuzana Eršilová" userId="d5a69a3f-1572-42b6-b8ac-39b7852fa63e" providerId="ADAL" clId="{BD65AE0E-C5FE-4CF4-AA0E-630307101ECA}" dt="2023-11-24T06:48:24.174" v="2332" actId="26606"/>
          <ac:picMkLst>
            <pc:docMk/>
            <pc:sldMk cId="3638232772" sldId="263"/>
            <ac:picMk id="10" creationId="{640BAB49-521A-4847-8CD2-806C48DFA9A3}"/>
          </ac:picMkLst>
        </pc:picChg>
        <pc:cxnChg chg="add">
          <ac:chgData name="Zuzana Eršilová" userId="d5a69a3f-1572-42b6-b8ac-39b7852fa63e" providerId="ADAL" clId="{BD65AE0E-C5FE-4CF4-AA0E-630307101ECA}" dt="2023-11-24T06:48:24.174" v="2332" actId="26606"/>
          <ac:cxnSpMkLst>
            <pc:docMk/>
            <pc:sldMk cId="3638232772" sldId="263"/>
            <ac:cxnSpMk id="7" creationId="{B98F1179-1183-4919-9064-D6B26021842A}"/>
          </ac:cxnSpMkLst>
        </pc:cxnChg>
        <pc:cxnChg chg="add">
          <ac:chgData name="Zuzana Eršilová" userId="d5a69a3f-1572-42b6-b8ac-39b7852fa63e" providerId="ADAL" clId="{BD65AE0E-C5FE-4CF4-AA0E-630307101ECA}" dt="2023-11-24T06:48:24.174" v="2332" actId="26606"/>
          <ac:cxnSpMkLst>
            <pc:docMk/>
            <pc:sldMk cId="3638232772" sldId="263"/>
            <ac:cxnSpMk id="18" creationId="{6409CEAD-DD30-4A84-8D22-B652680401B2}"/>
          </ac:cxnSpMkLst>
        </pc:cxnChg>
        <pc:cxnChg chg="add del">
          <ac:chgData name="Zuzana Eršilová" userId="d5a69a3f-1572-42b6-b8ac-39b7852fa63e" providerId="ADAL" clId="{BD65AE0E-C5FE-4CF4-AA0E-630307101ECA}" dt="2023-11-23T14:37:54.683" v="867" actId="26606"/>
          <ac:cxnSpMkLst>
            <pc:docMk/>
            <pc:sldMk cId="3638232772" sldId="263"/>
            <ac:cxnSpMk id="22" creationId="{FD2308B7-2829-44DD-B213-27EEBDED1411}"/>
          </ac:cxnSpMkLst>
        </pc:cxn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3638232772" sldId="263"/>
            <ac:cxnSpMk id="33" creationId="{20742BC3-654B-4E41-9A6A-73A42E477639}"/>
          </ac:cxnSpMkLst>
        </pc:cxn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3638232772" sldId="263"/>
            <ac:cxnSpMk id="45" creationId="{4231BC86-8965-4F95-9FD9-76313A7D601B}"/>
          </ac:cxnSpMkLst>
        </pc:cxnChg>
      </pc:sldChg>
      <pc:sldChg chg="addSp delSp modSp new del mod setBg delDesignElem">
        <pc:chgData name="Zuzana Eršilová" userId="d5a69a3f-1572-42b6-b8ac-39b7852fa63e" providerId="ADAL" clId="{BD65AE0E-C5FE-4CF4-AA0E-630307101ECA}" dt="2023-11-24T06:51:51.518" v="2504" actId="47"/>
        <pc:sldMkLst>
          <pc:docMk/>
          <pc:sldMk cId="3244717247" sldId="264"/>
        </pc:sldMkLst>
        <pc:spChg chg="mod">
          <ac:chgData name="Zuzana Eršilová" userId="d5a69a3f-1572-42b6-b8ac-39b7852fa63e" providerId="ADAL" clId="{BD65AE0E-C5FE-4CF4-AA0E-630307101ECA}" dt="2023-11-23T14:38:25.055" v="870" actId="26606"/>
          <ac:spMkLst>
            <pc:docMk/>
            <pc:sldMk cId="3244717247" sldId="264"/>
            <ac:spMk id="2" creationId="{C9ABA647-1102-F056-E15C-E66172070887}"/>
          </ac:spMkLst>
        </pc:spChg>
        <pc:spChg chg="del">
          <ac:chgData name="Zuzana Eršilová" userId="d5a69a3f-1572-42b6-b8ac-39b7852fa63e" providerId="ADAL" clId="{BD65AE0E-C5FE-4CF4-AA0E-630307101ECA}" dt="2023-11-23T14:22:57.866" v="336" actId="931"/>
          <ac:spMkLst>
            <pc:docMk/>
            <pc:sldMk cId="3244717247" sldId="264"/>
            <ac:spMk id="3" creationId="{1DC39A87-FCF1-80E0-A7C6-135A3B84181C}"/>
          </ac:spMkLst>
        </pc:spChg>
        <pc:spChg chg="add del">
          <ac:chgData name="Zuzana Eršilová" userId="d5a69a3f-1572-42b6-b8ac-39b7852fa63e" providerId="ADAL" clId="{BD65AE0E-C5FE-4CF4-AA0E-630307101ECA}" dt="2023-11-23T14:38:17.026" v="869" actId="478"/>
          <ac:spMkLst>
            <pc:docMk/>
            <pc:sldMk cId="3244717247" sldId="264"/>
            <ac:spMk id="9" creationId="{8FF1291A-11E7-5271-9E8E-222FC72BE3F8}"/>
          </ac:spMkLst>
        </pc:spChg>
        <pc:spChg chg="add del">
          <ac:chgData name="Zuzana Eršilová" userId="d5a69a3f-1572-42b6-b8ac-39b7852fa63e" providerId="ADAL" clId="{BD65AE0E-C5FE-4CF4-AA0E-630307101ECA}" dt="2023-11-23T14:38:25.055" v="870" actId="26606"/>
          <ac:spMkLst>
            <pc:docMk/>
            <pc:sldMk cId="3244717247" sldId="264"/>
            <ac:spMk id="12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3T14:38:25.055" v="870" actId="26606"/>
          <ac:spMkLst>
            <pc:docMk/>
            <pc:sldMk cId="3244717247" sldId="264"/>
            <ac:spMk id="14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3T14:38:25.055" v="870" actId="26606"/>
          <ac:spMkLst>
            <pc:docMk/>
            <pc:sldMk cId="3244717247" sldId="264"/>
            <ac:spMk id="16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3T14:38:25.055" v="870" actId="26606"/>
          <ac:spMkLst>
            <pc:docMk/>
            <pc:sldMk cId="3244717247" sldId="264"/>
            <ac:spMk id="18" creationId="{6C22FCAC-D7EC-4A52-B153-FF761E2235B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244717247" sldId="264"/>
            <ac:spMk id="31" creationId="{1CD07172-CD61-45EB-BEE3-F644503E5C8A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244717247" sldId="264"/>
            <ac:spMk id="33" creationId="{1EADA5DB-ED12-413A-AAB5-6A8D1152E6C4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244717247" sldId="264"/>
            <ac:spMk id="35" creationId="{8BA45E5C-ACB9-49E8-B4DB-5255C237667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244717247" sldId="264"/>
            <ac:spMk id="37" creationId="{857E618C-1D7B-4A51-90C1-6106CD8A1AE7}"/>
          </ac:spMkLst>
        </pc:s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3244717247" sldId="264"/>
            <ac:grpSpMk id="23" creationId="{749C117F-F390-437B-ADB0-57E87EFF34F5}"/>
          </ac:grpSpMkLst>
        </pc:grpChg>
        <pc:picChg chg="add mod">
          <ac:chgData name="Zuzana Eršilová" userId="d5a69a3f-1572-42b6-b8ac-39b7852fa63e" providerId="ADAL" clId="{BD65AE0E-C5FE-4CF4-AA0E-630307101ECA}" dt="2023-11-23T14:38:13.374" v="868" actId="26606"/>
          <ac:picMkLst>
            <pc:docMk/>
            <pc:sldMk cId="3244717247" sldId="264"/>
            <ac:picMk id="5" creationId="{8D485089-6C38-3D39-A4AA-AF2C46250AB3}"/>
          </ac:picMkLst>
        </pc:pic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3244717247" sldId="264"/>
            <ac:cxnSpMk id="29" creationId="{20742BC3-654B-4E41-9A6A-73A42E477639}"/>
          </ac:cxnSpMkLst>
        </pc:cxnChg>
      </pc:sldChg>
      <pc:sldChg chg="addSp delSp modSp new del mod setBg delDesignElem">
        <pc:chgData name="Zuzana Eršilová" userId="d5a69a3f-1572-42b6-b8ac-39b7852fa63e" providerId="ADAL" clId="{BD65AE0E-C5FE-4CF4-AA0E-630307101ECA}" dt="2023-11-24T06:54:46.071" v="2531" actId="47"/>
        <pc:sldMkLst>
          <pc:docMk/>
          <pc:sldMk cId="777882160" sldId="265"/>
        </pc:sldMkLst>
        <pc:spChg chg="mod">
          <ac:chgData name="Zuzana Eršilová" userId="d5a69a3f-1572-42b6-b8ac-39b7852fa63e" providerId="ADAL" clId="{BD65AE0E-C5FE-4CF4-AA0E-630307101ECA}" dt="2023-11-24T06:33:44.680" v="2173" actId="27636"/>
          <ac:spMkLst>
            <pc:docMk/>
            <pc:sldMk cId="777882160" sldId="265"/>
            <ac:spMk id="2" creationId="{9EAC25CA-EFBF-4447-7A1C-2E30EA48C8A6}"/>
          </ac:spMkLst>
        </pc:spChg>
        <pc:spChg chg="del">
          <ac:chgData name="Zuzana Eršilová" userId="d5a69a3f-1572-42b6-b8ac-39b7852fa63e" providerId="ADAL" clId="{BD65AE0E-C5FE-4CF4-AA0E-630307101ECA}" dt="2023-11-23T14:24:22.786" v="419" actId="931"/>
          <ac:spMkLst>
            <pc:docMk/>
            <pc:sldMk cId="777882160" sldId="265"/>
            <ac:spMk id="3" creationId="{0E9C0807-5D22-CD58-095E-7888CBA0FFCB}"/>
          </ac:spMkLst>
        </pc:spChg>
        <pc:spChg chg="add del">
          <ac:chgData name="Zuzana Eršilová" userId="d5a69a3f-1572-42b6-b8ac-39b7852fa63e" providerId="ADAL" clId="{BD65AE0E-C5FE-4CF4-AA0E-630307101ECA}" dt="2023-11-23T14:39:11.841" v="875" actId="478"/>
          <ac:spMkLst>
            <pc:docMk/>
            <pc:sldMk cId="777882160" sldId="265"/>
            <ac:spMk id="9" creationId="{09271F9E-0DE2-B095-BC3A-0B3BD03B5D2B}"/>
          </ac:spMkLst>
        </pc:spChg>
        <pc:spChg chg="add del">
          <ac:chgData name="Zuzana Eršilová" userId="d5a69a3f-1572-42b6-b8ac-39b7852fa63e" providerId="ADAL" clId="{BD65AE0E-C5FE-4CF4-AA0E-630307101ECA}" dt="2023-11-23T14:39:14.974" v="876" actId="26606"/>
          <ac:spMkLst>
            <pc:docMk/>
            <pc:sldMk cId="777882160" sldId="265"/>
            <ac:spMk id="12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3T14:39:14.974" v="876" actId="26606"/>
          <ac:spMkLst>
            <pc:docMk/>
            <pc:sldMk cId="777882160" sldId="265"/>
            <ac:spMk id="14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3T14:39:14.974" v="876" actId="26606"/>
          <ac:spMkLst>
            <pc:docMk/>
            <pc:sldMk cId="777882160" sldId="265"/>
            <ac:spMk id="16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3T14:39:14.974" v="876" actId="26606"/>
          <ac:spMkLst>
            <pc:docMk/>
            <pc:sldMk cId="777882160" sldId="265"/>
            <ac:spMk id="18" creationId="{6C22FCAC-D7EC-4A52-B153-FF761E2235B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777882160" sldId="265"/>
            <ac:spMk id="31" creationId="{1CD07172-CD61-45EB-BEE3-F644503E5C8A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777882160" sldId="265"/>
            <ac:spMk id="33" creationId="{1EADA5DB-ED12-413A-AAB5-6A8D1152E6C4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777882160" sldId="265"/>
            <ac:spMk id="35" creationId="{8BA45E5C-ACB9-49E8-B4DB-5255C237667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777882160" sldId="265"/>
            <ac:spMk id="37" creationId="{857E618C-1D7B-4A51-90C1-6106CD8A1AE7}"/>
          </ac:spMkLst>
        </pc:s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777882160" sldId="265"/>
            <ac:grpSpMk id="23" creationId="{749C117F-F390-437B-ADB0-57E87EFF34F5}"/>
          </ac:grpSpMkLst>
        </pc:grpChg>
        <pc:picChg chg="add mod">
          <ac:chgData name="Zuzana Eršilová" userId="d5a69a3f-1572-42b6-b8ac-39b7852fa63e" providerId="ADAL" clId="{BD65AE0E-C5FE-4CF4-AA0E-630307101ECA}" dt="2023-11-23T14:39:07.566" v="874" actId="26606"/>
          <ac:picMkLst>
            <pc:docMk/>
            <pc:sldMk cId="777882160" sldId="265"/>
            <ac:picMk id="5" creationId="{7AAEAF7D-47C5-9FD6-D3EF-B2DE7FB5532E}"/>
          </ac:picMkLst>
        </pc:pic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777882160" sldId="265"/>
            <ac:cxnSpMk id="29" creationId="{20742BC3-654B-4E41-9A6A-73A42E477639}"/>
          </ac:cxnSpMkLst>
        </pc:cxnChg>
      </pc:sldChg>
      <pc:sldChg chg="addSp delSp modSp new del mod setBg delDesignElem">
        <pc:chgData name="Zuzana Eršilová" userId="d5a69a3f-1572-42b6-b8ac-39b7852fa63e" providerId="ADAL" clId="{BD65AE0E-C5FE-4CF4-AA0E-630307101ECA}" dt="2023-11-24T06:56:47.275" v="2547" actId="47"/>
        <pc:sldMkLst>
          <pc:docMk/>
          <pc:sldMk cId="803699176" sldId="266"/>
        </pc:sldMkLst>
        <pc:spChg chg="mod">
          <ac:chgData name="Zuzana Eršilová" userId="d5a69a3f-1572-42b6-b8ac-39b7852fa63e" providerId="ADAL" clId="{BD65AE0E-C5FE-4CF4-AA0E-630307101ECA}" dt="2023-11-23T14:39:38.804" v="881" actId="1076"/>
          <ac:spMkLst>
            <pc:docMk/>
            <pc:sldMk cId="803699176" sldId="266"/>
            <ac:spMk id="2" creationId="{0824363F-0AB0-399F-7DB0-EB30A2E03F9D}"/>
          </ac:spMkLst>
        </pc:spChg>
        <pc:spChg chg="del">
          <ac:chgData name="Zuzana Eršilová" userId="d5a69a3f-1572-42b6-b8ac-39b7852fa63e" providerId="ADAL" clId="{BD65AE0E-C5FE-4CF4-AA0E-630307101ECA}" dt="2023-11-23T14:25:31.890" v="483" actId="931"/>
          <ac:spMkLst>
            <pc:docMk/>
            <pc:sldMk cId="803699176" sldId="266"/>
            <ac:spMk id="3" creationId="{FFE40C15-DE51-EC94-E733-B592782FE080}"/>
          </ac:spMkLst>
        </pc:spChg>
        <pc:spChg chg="add del">
          <ac:chgData name="Zuzana Eršilová" userId="d5a69a3f-1572-42b6-b8ac-39b7852fa63e" providerId="ADAL" clId="{BD65AE0E-C5FE-4CF4-AA0E-630307101ECA}" dt="2023-11-23T14:39:30.746" v="879" actId="478"/>
          <ac:spMkLst>
            <pc:docMk/>
            <pc:sldMk cId="803699176" sldId="266"/>
            <ac:spMk id="9" creationId="{D6EAE33A-54C3-4652-2168-4E075399C406}"/>
          </ac:spMkLst>
        </pc:spChg>
        <pc:spChg chg="add del">
          <ac:chgData name="Zuzana Eršilová" userId="d5a69a3f-1572-42b6-b8ac-39b7852fa63e" providerId="ADAL" clId="{BD65AE0E-C5FE-4CF4-AA0E-630307101ECA}" dt="2023-11-23T14:39:32.735" v="880" actId="26606"/>
          <ac:spMkLst>
            <pc:docMk/>
            <pc:sldMk cId="803699176" sldId="266"/>
            <ac:spMk id="12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3T14:39:32.735" v="880" actId="26606"/>
          <ac:spMkLst>
            <pc:docMk/>
            <pc:sldMk cId="803699176" sldId="266"/>
            <ac:spMk id="14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3T14:39:32.735" v="880" actId="26606"/>
          <ac:spMkLst>
            <pc:docMk/>
            <pc:sldMk cId="803699176" sldId="266"/>
            <ac:spMk id="16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3T14:39:32.735" v="880" actId="26606"/>
          <ac:spMkLst>
            <pc:docMk/>
            <pc:sldMk cId="803699176" sldId="266"/>
            <ac:spMk id="18" creationId="{6C22FCAC-D7EC-4A52-B153-FF761E2235B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803699176" sldId="266"/>
            <ac:spMk id="31" creationId="{1CD07172-CD61-45EB-BEE3-F644503E5C8A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803699176" sldId="266"/>
            <ac:spMk id="33" creationId="{1EADA5DB-ED12-413A-AAB5-6A8D1152E6C4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803699176" sldId="266"/>
            <ac:spMk id="35" creationId="{8BA45E5C-ACB9-49E8-B4DB-5255C237667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803699176" sldId="266"/>
            <ac:spMk id="37" creationId="{857E618C-1D7B-4A51-90C1-6106CD8A1AE7}"/>
          </ac:spMkLst>
        </pc:s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803699176" sldId="266"/>
            <ac:grpSpMk id="23" creationId="{749C117F-F390-437B-ADB0-57E87EFF34F5}"/>
          </ac:grpSpMkLst>
        </pc:grpChg>
        <pc:picChg chg="add mod">
          <ac:chgData name="Zuzana Eršilová" userId="d5a69a3f-1572-42b6-b8ac-39b7852fa63e" providerId="ADAL" clId="{BD65AE0E-C5FE-4CF4-AA0E-630307101ECA}" dt="2023-11-23T14:39:28.247" v="878" actId="26606"/>
          <ac:picMkLst>
            <pc:docMk/>
            <pc:sldMk cId="803699176" sldId="266"/>
            <ac:picMk id="5" creationId="{F12DEB91-8DE5-69B4-68C6-8AF3BDBF9A53}"/>
          </ac:picMkLst>
        </pc:pic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803699176" sldId="266"/>
            <ac:cxnSpMk id="29" creationId="{20742BC3-654B-4E41-9A6A-73A42E477639}"/>
          </ac:cxnSpMkLst>
        </pc:cxnChg>
      </pc:sldChg>
      <pc:sldChg chg="addSp delSp modSp new del mod setBg delDesignElem">
        <pc:chgData name="Zuzana Eršilová" userId="d5a69a3f-1572-42b6-b8ac-39b7852fa63e" providerId="ADAL" clId="{BD65AE0E-C5FE-4CF4-AA0E-630307101ECA}" dt="2023-11-24T06:57:49.142" v="2558" actId="47"/>
        <pc:sldMkLst>
          <pc:docMk/>
          <pc:sldMk cId="1814698315" sldId="267"/>
        </pc:sldMkLst>
        <pc:spChg chg="mod">
          <ac:chgData name="Zuzana Eršilová" userId="d5a69a3f-1572-42b6-b8ac-39b7852fa63e" providerId="ADAL" clId="{BD65AE0E-C5FE-4CF4-AA0E-630307101ECA}" dt="2023-11-23T14:39:58.429" v="885" actId="1076"/>
          <ac:spMkLst>
            <pc:docMk/>
            <pc:sldMk cId="1814698315" sldId="267"/>
            <ac:spMk id="2" creationId="{64777BD8-2A22-F870-E323-35D088DD327A}"/>
          </ac:spMkLst>
        </pc:spChg>
        <pc:spChg chg="del">
          <ac:chgData name="Zuzana Eršilová" userId="d5a69a3f-1572-42b6-b8ac-39b7852fa63e" providerId="ADAL" clId="{BD65AE0E-C5FE-4CF4-AA0E-630307101ECA}" dt="2023-11-23T14:26:12.956" v="516" actId="931"/>
          <ac:spMkLst>
            <pc:docMk/>
            <pc:sldMk cId="1814698315" sldId="267"/>
            <ac:spMk id="3" creationId="{81738194-E77F-1FCE-8F97-817CB29334AB}"/>
          </ac:spMkLst>
        </pc:spChg>
        <pc:spChg chg="add del">
          <ac:chgData name="Zuzana Eršilová" userId="d5a69a3f-1572-42b6-b8ac-39b7852fa63e" providerId="ADAL" clId="{BD65AE0E-C5FE-4CF4-AA0E-630307101ECA}" dt="2023-11-23T14:39:50.019" v="883" actId="478"/>
          <ac:spMkLst>
            <pc:docMk/>
            <pc:sldMk cId="1814698315" sldId="267"/>
            <ac:spMk id="9" creationId="{FCDFDF55-9006-8C04-BB5E-3C16EF4151BC}"/>
          </ac:spMkLst>
        </pc:spChg>
        <pc:spChg chg="add del">
          <ac:chgData name="Zuzana Eršilová" userId="d5a69a3f-1572-42b6-b8ac-39b7852fa63e" providerId="ADAL" clId="{BD65AE0E-C5FE-4CF4-AA0E-630307101ECA}" dt="2023-11-23T14:39:52.976" v="884" actId="26606"/>
          <ac:spMkLst>
            <pc:docMk/>
            <pc:sldMk cId="1814698315" sldId="267"/>
            <ac:spMk id="12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3T14:39:52.976" v="884" actId="26606"/>
          <ac:spMkLst>
            <pc:docMk/>
            <pc:sldMk cId="1814698315" sldId="267"/>
            <ac:spMk id="14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3T14:39:52.976" v="884" actId="26606"/>
          <ac:spMkLst>
            <pc:docMk/>
            <pc:sldMk cId="1814698315" sldId="267"/>
            <ac:spMk id="16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3T14:39:52.976" v="884" actId="26606"/>
          <ac:spMkLst>
            <pc:docMk/>
            <pc:sldMk cId="1814698315" sldId="267"/>
            <ac:spMk id="18" creationId="{6C22FCAC-D7EC-4A52-B153-FF761E2235B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814698315" sldId="267"/>
            <ac:spMk id="31" creationId="{1CD07172-CD61-45EB-BEE3-F644503E5C8A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814698315" sldId="267"/>
            <ac:spMk id="33" creationId="{1EADA5DB-ED12-413A-AAB5-6A8D1152E6C4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814698315" sldId="267"/>
            <ac:spMk id="35" creationId="{8BA45E5C-ACB9-49E8-B4DB-5255C237667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814698315" sldId="267"/>
            <ac:spMk id="37" creationId="{857E618C-1D7B-4A51-90C1-6106CD8A1AE7}"/>
          </ac:spMkLst>
        </pc:s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1814698315" sldId="267"/>
            <ac:grpSpMk id="23" creationId="{749C117F-F390-437B-ADB0-57E87EFF34F5}"/>
          </ac:grpSpMkLst>
        </pc:grpChg>
        <pc:picChg chg="add mod">
          <ac:chgData name="Zuzana Eršilová" userId="d5a69a3f-1572-42b6-b8ac-39b7852fa63e" providerId="ADAL" clId="{BD65AE0E-C5FE-4CF4-AA0E-630307101ECA}" dt="2023-11-23T14:39:46.498" v="882" actId="26606"/>
          <ac:picMkLst>
            <pc:docMk/>
            <pc:sldMk cId="1814698315" sldId="267"/>
            <ac:picMk id="5" creationId="{43940DB6-7A97-07DB-222B-7B4169849D3F}"/>
          </ac:picMkLst>
        </pc:pic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1814698315" sldId="267"/>
            <ac:cxnSpMk id="29" creationId="{20742BC3-654B-4E41-9A6A-73A42E477639}"/>
          </ac:cxnSpMkLst>
        </pc:cxnChg>
      </pc:sldChg>
      <pc:sldChg chg="addSp delSp modSp new del mod setBg delDesignElem">
        <pc:chgData name="Zuzana Eršilová" userId="d5a69a3f-1572-42b6-b8ac-39b7852fa63e" providerId="ADAL" clId="{BD65AE0E-C5FE-4CF4-AA0E-630307101ECA}" dt="2023-11-24T06:58:36.034" v="2566" actId="47"/>
        <pc:sldMkLst>
          <pc:docMk/>
          <pc:sldMk cId="1029830779" sldId="268"/>
        </pc:sldMkLst>
        <pc:spChg chg="mod">
          <ac:chgData name="Zuzana Eršilová" userId="d5a69a3f-1572-42b6-b8ac-39b7852fa63e" providerId="ADAL" clId="{BD65AE0E-C5FE-4CF4-AA0E-630307101ECA}" dt="2023-11-23T14:40:29.437" v="890" actId="26606"/>
          <ac:spMkLst>
            <pc:docMk/>
            <pc:sldMk cId="1029830779" sldId="268"/>
            <ac:spMk id="2" creationId="{EA0E15D6-65B1-4CC0-1AD9-4A573D9C13A2}"/>
          </ac:spMkLst>
        </pc:spChg>
        <pc:spChg chg="del">
          <ac:chgData name="Zuzana Eršilová" userId="d5a69a3f-1572-42b6-b8ac-39b7852fa63e" providerId="ADAL" clId="{BD65AE0E-C5FE-4CF4-AA0E-630307101ECA}" dt="2023-11-23T14:26:59.344" v="553" actId="931"/>
          <ac:spMkLst>
            <pc:docMk/>
            <pc:sldMk cId="1029830779" sldId="268"/>
            <ac:spMk id="3" creationId="{DCB0A791-44DE-39E4-4864-C214B217D1E4}"/>
          </ac:spMkLst>
        </pc:spChg>
        <pc:spChg chg="add del">
          <ac:chgData name="Zuzana Eršilová" userId="d5a69a3f-1572-42b6-b8ac-39b7852fa63e" providerId="ADAL" clId="{BD65AE0E-C5FE-4CF4-AA0E-630307101ECA}" dt="2023-11-23T14:40:23.104" v="887" actId="478"/>
          <ac:spMkLst>
            <pc:docMk/>
            <pc:sldMk cId="1029830779" sldId="268"/>
            <ac:spMk id="9" creationId="{6A9129CE-C882-6791-1971-93F80598BC73}"/>
          </ac:spMkLst>
        </pc:spChg>
        <pc:spChg chg="add del">
          <ac:chgData name="Zuzana Eršilová" userId="d5a69a3f-1572-42b6-b8ac-39b7852fa63e" providerId="ADAL" clId="{BD65AE0E-C5FE-4CF4-AA0E-630307101ECA}" dt="2023-11-23T14:40:29.437" v="890" actId="26606"/>
          <ac:spMkLst>
            <pc:docMk/>
            <pc:sldMk cId="1029830779" sldId="268"/>
            <ac:spMk id="12" creationId="{22AC0F86-9A78-4E84-A4B4-ADB8B2629A0C}"/>
          </ac:spMkLst>
        </pc:spChg>
        <pc:spChg chg="add del">
          <ac:chgData name="Zuzana Eršilová" userId="d5a69a3f-1572-42b6-b8ac-39b7852fa63e" providerId="ADAL" clId="{BD65AE0E-C5FE-4CF4-AA0E-630307101ECA}" dt="2023-11-23T14:40:29.437" v="890" actId="26606"/>
          <ac:spMkLst>
            <pc:docMk/>
            <pc:sldMk cId="1029830779" sldId="268"/>
            <ac:spMk id="20" creationId="{69A54E25-1C05-48E5-A5CC-3778C1D3632D}"/>
          </ac:spMkLst>
        </pc:spChg>
        <pc:spChg chg="add del">
          <ac:chgData name="Zuzana Eršilová" userId="d5a69a3f-1572-42b6-b8ac-39b7852fa63e" providerId="ADAL" clId="{BD65AE0E-C5FE-4CF4-AA0E-630307101ECA}" dt="2023-11-23T14:40:29.405" v="889" actId="26606"/>
          <ac:spMkLst>
            <pc:docMk/>
            <pc:sldMk cId="1029830779" sldId="268"/>
            <ac:spMk id="35" creationId="{28FA177F-145C-478A-A7ED-8D021CE76B3B}"/>
          </ac:spMkLst>
        </pc:spChg>
        <pc:spChg chg="add del">
          <ac:chgData name="Zuzana Eršilová" userId="d5a69a3f-1572-42b6-b8ac-39b7852fa63e" providerId="ADAL" clId="{BD65AE0E-C5FE-4CF4-AA0E-630307101ECA}" dt="2023-11-23T14:40:29.405" v="889" actId="26606"/>
          <ac:spMkLst>
            <pc:docMk/>
            <pc:sldMk cId="1029830779" sldId="268"/>
            <ac:spMk id="43" creationId="{22EEABFB-D1AB-4BFF-84FC-449548E93E09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029830779" sldId="268"/>
            <ac:spMk id="50" creationId="{575E71FA-50BD-43F8-8C98-04339283A93D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029830779" sldId="268"/>
            <ac:spMk id="53" creationId="{E89B1776-F953-4C0F-8E85-E9C66B1EF003}"/>
          </ac:spMkLst>
        </pc:spChg>
        <pc:grpChg chg="add del">
          <ac:chgData name="Zuzana Eršilová" userId="d5a69a3f-1572-42b6-b8ac-39b7852fa63e" providerId="ADAL" clId="{BD65AE0E-C5FE-4CF4-AA0E-630307101ECA}" dt="2023-11-23T14:40:29.437" v="890" actId="26606"/>
          <ac:grpSpMkLst>
            <pc:docMk/>
            <pc:sldMk cId="1029830779" sldId="268"/>
            <ac:grpSpMk id="14" creationId="{4AF78B9E-8BE2-4706-9377-A05FA25ABABF}"/>
          </ac:grpSpMkLst>
        </pc:grpChg>
        <pc:grpChg chg="add del">
          <ac:chgData name="Zuzana Eršilová" userId="d5a69a3f-1572-42b6-b8ac-39b7852fa63e" providerId="ADAL" clId="{BD65AE0E-C5FE-4CF4-AA0E-630307101ECA}" dt="2023-11-23T14:40:29.405" v="889" actId="26606"/>
          <ac:grpSpMkLst>
            <pc:docMk/>
            <pc:sldMk cId="1029830779" sldId="268"/>
            <ac:grpSpMk id="27" creationId="{749C117F-F390-437B-ADB0-57E87EFF34F5}"/>
          </ac:grpSpMkLst>
        </pc:grpChg>
        <pc:grpChg chg="add del">
          <ac:chgData name="Zuzana Eršilová" userId="d5a69a3f-1572-42b6-b8ac-39b7852fa63e" providerId="ADAL" clId="{BD65AE0E-C5FE-4CF4-AA0E-630307101ECA}" dt="2023-11-23T14:40:29.405" v="889" actId="26606"/>
          <ac:grpSpMkLst>
            <pc:docMk/>
            <pc:sldMk cId="1029830779" sldId="268"/>
            <ac:grpSpMk id="37" creationId="{1A96A522-1258-462E-AFC5-F5E3F14110E3}"/>
          </ac:grpSpMkLst>
        </pc:gr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1029830779" sldId="268"/>
            <ac:grpSpMk id="47" creationId="{749C117F-F390-437B-ADB0-57E87EFF34F5}"/>
          </ac:grpSpMkLst>
        </pc:gr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1029830779" sldId="268"/>
            <ac:grpSpMk id="51" creationId="{CF1AA7F6-A589-4BC8-BC72-2CA6DC908398}"/>
          </ac:grpSpMkLst>
        </pc:grpChg>
        <pc:picChg chg="add mod">
          <ac:chgData name="Zuzana Eršilová" userId="d5a69a3f-1572-42b6-b8ac-39b7852fa63e" providerId="ADAL" clId="{BD65AE0E-C5FE-4CF4-AA0E-630307101ECA}" dt="2023-11-23T14:40:29.437" v="890" actId="26606"/>
          <ac:picMkLst>
            <pc:docMk/>
            <pc:sldMk cId="1029830779" sldId="268"/>
            <ac:picMk id="5" creationId="{2301376E-D517-BA47-FC0C-F5F543A35C54}"/>
          </ac:picMkLst>
        </pc:picChg>
        <pc:cxnChg chg="add del">
          <ac:chgData name="Zuzana Eršilová" userId="d5a69a3f-1572-42b6-b8ac-39b7852fa63e" providerId="ADAL" clId="{BD65AE0E-C5FE-4CF4-AA0E-630307101ECA}" dt="2023-11-23T14:40:29.437" v="890" actId="26606"/>
          <ac:cxnSpMkLst>
            <pc:docMk/>
            <pc:sldMk cId="1029830779" sldId="268"/>
            <ac:cxnSpMk id="22" creationId="{0E5D0023-B23E-4823-8D72-B07FFF8CAE96}"/>
          </ac:cxnSpMkLst>
        </pc:cxnChg>
        <pc:cxnChg chg="add del">
          <ac:chgData name="Zuzana Eršilová" userId="d5a69a3f-1572-42b6-b8ac-39b7852fa63e" providerId="ADAL" clId="{BD65AE0E-C5FE-4CF4-AA0E-630307101ECA}" dt="2023-11-23T14:40:29.405" v="889" actId="26606"/>
          <ac:cxnSpMkLst>
            <pc:docMk/>
            <pc:sldMk cId="1029830779" sldId="268"/>
            <ac:cxnSpMk id="33" creationId="{20742BC3-654B-4E41-9A6A-73A42E477639}"/>
          </ac:cxnSpMkLst>
        </pc:cxnChg>
        <pc:cxnChg chg="add del">
          <ac:chgData name="Zuzana Eršilová" userId="d5a69a3f-1572-42b6-b8ac-39b7852fa63e" providerId="ADAL" clId="{BD65AE0E-C5FE-4CF4-AA0E-630307101ECA}" dt="2023-11-23T14:40:29.405" v="889" actId="26606"/>
          <ac:cxnSpMkLst>
            <pc:docMk/>
            <pc:sldMk cId="1029830779" sldId="268"/>
            <ac:cxnSpMk id="45" creationId="{4231BC86-8965-4F95-9FD9-76313A7D601B}"/>
          </ac:cxnSpMkLst>
        </pc:cxn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1029830779" sldId="268"/>
            <ac:cxnSpMk id="49" creationId="{20742BC3-654B-4E41-9A6A-73A42E477639}"/>
          </ac:cxnSpMkLst>
        </pc:cxn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1029830779" sldId="268"/>
            <ac:cxnSpMk id="54" creationId="{997356D0-D934-42B9-8291-DF34A3AC0CFE}"/>
          </ac:cxnSpMkLst>
        </pc:cxnChg>
      </pc:sldChg>
      <pc:sldChg chg="addSp delSp modSp new del mod setBg delDesignElem">
        <pc:chgData name="Zuzana Eršilová" userId="d5a69a3f-1572-42b6-b8ac-39b7852fa63e" providerId="ADAL" clId="{BD65AE0E-C5FE-4CF4-AA0E-630307101ECA}" dt="2023-11-24T06:53:16.797" v="2516" actId="47"/>
        <pc:sldMkLst>
          <pc:docMk/>
          <pc:sldMk cId="2988135787" sldId="269"/>
        </pc:sldMkLst>
        <pc:spChg chg="mod">
          <ac:chgData name="Zuzana Eršilová" userId="d5a69a3f-1572-42b6-b8ac-39b7852fa63e" providerId="ADAL" clId="{BD65AE0E-C5FE-4CF4-AA0E-630307101ECA}" dt="2023-11-23T14:38:56.224" v="873" actId="26606"/>
          <ac:spMkLst>
            <pc:docMk/>
            <pc:sldMk cId="2988135787" sldId="269"/>
            <ac:spMk id="2" creationId="{E1E02CFC-163E-E75A-1886-779EF57AA2B7}"/>
          </ac:spMkLst>
        </pc:spChg>
        <pc:spChg chg="del">
          <ac:chgData name="Zuzana Eršilová" userId="d5a69a3f-1572-42b6-b8ac-39b7852fa63e" providerId="ADAL" clId="{BD65AE0E-C5FE-4CF4-AA0E-630307101ECA}" dt="2023-11-23T14:27:46.355" v="593" actId="931"/>
          <ac:spMkLst>
            <pc:docMk/>
            <pc:sldMk cId="2988135787" sldId="269"/>
            <ac:spMk id="3" creationId="{30D873BB-9908-5FF6-70C8-B5889D2115E5}"/>
          </ac:spMkLst>
        </pc:spChg>
        <pc:spChg chg="add del">
          <ac:chgData name="Zuzana Eršilová" userId="d5a69a3f-1572-42b6-b8ac-39b7852fa63e" providerId="ADAL" clId="{BD65AE0E-C5FE-4CF4-AA0E-630307101ECA}" dt="2023-11-23T14:38:49.589" v="872" actId="478"/>
          <ac:spMkLst>
            <pc:docMk/>
            <pc:sldMk cId="2988135787" sldId="269"/>
            <ac:spMk id="9" creationId="{102394AD-07E6-7DB4-5E71-1618A41EB9EA}"/>
          </ac:spMkLst>
        </pc:spChg>
        <pc:spChg chg="add del">
          <ac:chgData name="Zuzana Eršilová" userId="d5a69a3f-1572-42b6-b8ac-39b7852fa63e" providerId="ADAL" clId="{BD65AE0E-C5FE-4CF4-AA0E-630307101ECA}" dt="2023-11-23T14:38:56.224" v="873" actId="26606"/>
          <ac:spMkLst>
            <pc:docMk/>
            <pc:sldMk cId="2988135787" sldId="269"/>
            <ac:spMk id="12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3T14:38:56.224" v="873" actId="26606"/>
          <ac:spMkLst>
            <pc:docMk/>
            <pc:sldMk cId="2988135787" sldId="269"/>
            <ac:spMk id="14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3T14:38:56.224" v="873" actId="26606"/>
          <ac:spMkLst>
            <pc:docMk/>
            <pc:sldMk cId="2988135787" sldId="269"/>
            <ac:spMk id="16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3T14:38:56.224" v="873" actId="26606"/>
          <ac:spMkLst>
            <pc:docMk/>
            <pc:sldMk cId="2988135787" sldId="269"/>
            <ac:spMk id="18" creationId="{6C22FCAC-D7EC-4A52-B153-FF761E2235B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2988135787" sldId="269"/>
            <ac:spMk id="31" creationId="{1CD07172-CD61-45EB-BEE3-F644503E5C8A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2988135787" sldId="269"/>
            <ac:spMk id="33" creationId="{1EADA5DB-ED12-413A-AAB5-6A8D1152E6C4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2988135787" sldId="269"/>
            <ac:spMk id="35" creationId="{8BA45E5C-ACB9-49E8-B4DB-5255C237667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2988135787" sldId="269"/>
            <ac:spMk id="37" creationId="{857E618C-1D7B-4A51-90C1-6106CD8A1AE7}"/>
          </ac:spMkLst>
        </pc:s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2988135787" sldId="269"/>
            <ac:grpSpMk id="23" creationId="{749C117F-F390-437B-ADB0-57E87EFF34F5}"/>
          </ac:grpSpMkLst>
        </pc:grpChg>
        <pc:picChg chg="add mod">
          <ac:chgData name="Zuzana Eršilová" userId="d5a69a3f-1572-42b6-b8ac-39b7852fa63e" providerId="ADAL" clId="{BD65AE0E-C5FE-4CF4-AA0E-630307101ECA}" dt="2023-11-23T14:38:47.034" v="871" actId="26606"/>
          <ac:picMkLst>
            <pc:docMk/>
            <pc:sldMk cId="2988135787" sldId="269"/>
            <ac:picMk id="5" creationId="{B7816AB5-0127-3FA2-2F4F-8264685C068E}"/>
          </ac:picMkLst>
        </pc:pic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2988135787" sldId="269"/>
            <ac:cxnSpMk id="29" creationId="{20742BC3-654B-4E41-9A6A-73A42E477639}"/>
          </ac:cxnSpMkLst>
        </pc:cxnChg>
      </pc:sldChg>
      <pc:sldChg chg="addSp delSp modSp new del mod setBg delDesignElem">
        <pc:chgData name="Zuzana Eršilová" userId="d5a69a3f-1572-42b6-b8ac-39b7852fa63e" providerId="ADAL" clId="{BD65AE0E-C5FE-4CF4-AA0E-630307101ECA}" dt="2023-11-24T07:51:19.377" v="2587" actId="47"/>
        <pc:sldMkLst>
          <pc:docMk/>
          <pc:sldMk cId="3793714158" sldId="270"/>
        </pc:sldMkLst>
        <pc:spChg chg="mod">
          <ac:chgData name="Zuzana Eršilová" userId="d5a69a3f-1572-42b6-b8ac-39b7852fa63e" providerId="ADAL" clId="{BD65AE0E-C5FE-4CF4-AA0E-630307101ECA}" dt="2023-11-24T06:33:44.680" v="2174" actId="27636"/>
          <ac:spMkLst>
            <pc:docMk/>
            <pc:sldMk cId="3793714158" sldId="270"/>
            <ac:spMk id="2" creationId="{53A585EB-368D-49B1-9672-BAC3B918704B}"/>
          </ac:spMkLst>
        </pc:spChg>
        <pc:spChg chg="del">
          <ac:chgData name="Zuzana Eršilová" userId="d5a69a3f-1572-42b6-b8ac-39b7852fa63e" providerId="ADAL" clId="{BD65AE0E-C5FE-4CF4-AA0E-630307101ECA}" dt="2023-11-23T14:28:30.366" v="632" actId="931"/>
          <ac:spMkLst>
            <pc:docMk/>
            <pc:sldMk cId="3793714158" sldId="270"/>
            <ac:spMk id="3" creationId="{122AB077-42C0-6E65-C17A-FA6AC2242ED2}"/>
          </ac:spMkLst>
        </pc:spChg>
        <pc:spChg chg="add del">
          <ac:chgData name="Zuzana Eršilová" userId="d5a69a3f-1572-42b6-b8ac-39b7852fa63e" providerId="ADAL" clId="{BD65AE0E-C5FE-4CF4-AA0E-630307101ECA}" dt="2023-11-23T14:40:42.050" v="892" actId="478"/>
          <ac:spMkLst>
            <pc:docMk/>
            <pc:sldMk cId="3793714158" sldId="270"/>
            <ac:spMk id="9" creationId="{020D5815-594C-FB05-019F-8FBBEDC03752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793714158" sldId="270"/>
            <ac:spMk id="12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793714158" sldId="270"/>
            <ac:spMk id="14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793714158" sldId="270"/>
            <ac:spMk id="16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793714158" sldId="270"/>
            <ac:spMk id="18" creationId="{6C22FCAC-D7EC-4A52-B153-FF761E2235B3}"/>
          </ac:spMkLst>
        </pc:spChg>
        <pc:picChg chg="add mod">
          <ac:chgData name="Zuzana Eršilová" userId="d5a69a3f-1572-42b6-b8ac-39b7852fa63e" providerId="ADAL" clId="{BD65AE0E-C5FE-4CF4-AA0E-630307101ECA}" dt="2023-11-23T14:40:38.882" v="891" actId="26606"/>
          <ac:picMkLst>
            <pc:docMk/>
            <pc:sldMk cId="3793714158" sldId="270"/>
            <ac:picMk id="5" creationId="{63C711A7-BEFF-DF41-5AE6-FA9B063BA58F}"/>
          </ac:picMkLst>
        </pc:picChg>
      </pc:sldChg>
      <pc:sldChg chg="addSp delSp modSp new del mod setBg delDesignElem">
        <pc:chgData name="Zuzana Eršilová" userId="d5a69a3f-1572-42b6-b8ac-39b7852fa63e" providerId="ADAL" clId="{BD65AE0E-C5FE-4CF4-AA0E-630307101ECA}" dt="2023-11-24T07:52:39.789" v="2603" actId="47"/>
        <pc:sldMkLst>
          <pc:docMk/>
          <pc:sldMk cId="73038981" sldId="271"/>
        </pc:sldMkLst>
        <pc:spChg chg="mod">
          <ac:chgData name="Zuzana Eršilová" userId="d5a69a3f-1572-42b6-b8ac-39b7852fa63e" providerId="ADAL" clId="{BD65AE0E-C5FE-4CF4-AA0E-630307101ECA}" dt="2023-11-24T06:33:44.680" v="2175" actId="27636"/>
          <ac:spMkLst>
            <pc:docMk/>
            <pc:sldMk cId="73038981" sldId="271"/>
            <ac:spMk id="2" creationId="{4FB34CCA-C498-63EA-CE87-96C5CA50554A}"/>
          </ac:spMkLst>
        </pc:spChg>
        <pc:spChg chg="del">
          <ac:chgData name="Zuzana Eršilová" userId="d5a69a3f-1572-42b6-b8ac-39b7852fa63e" providerId="ADAL" clId="{BD65AE0E-C5FE-4CF4-AA0E-630307101ECA}" dt="2023-11-23T14:30:14.835" v="730" actId="931"/>
          <ac:spMkLst>
            <pc:docMk/>
            <pc:sldMk cId="73038981" sldId="271"/>
            <ac:spMk id="3" creationId="{3B5E7D5E-C62E-46AD-3463-D0594B245FF9}"/>
          </ac:spMkLst>
        </pc:spChg>
        <pc:spChg chg="add del">
          <ac:chgData name="Zuzana Eršilová" userId="d5a69a3f-1572-42b6-b8ac-39b7852fa63e" providerId="ADAL" clId="{BD65AE0E-C5FE-4CF4-AA0E-630307101ECA}" dt="2023-11-23T14:41:14.001" v="895" actId="478"/>
          <ac:spMkLst>
            <pc:docMk/>
            <pc:sldMk cId="73038981" sldId="271"/>
            <ac:spMk id="9" creationId="{36D1B0C1-8F07-77E6-D01C-F4AC390CFA23}"/>
          </ac:spMkLst>
        </pc:spChg>
        <pc:spChg chg="add del">
          <ac:chgData name="Zuzana Eršilová" userId="d5a69a3f-1572-42b6-b8ac-39b7852fa63e" providerId="ADAL" clId="{BD65AE0E-C5FE-4CF4-AA0E-630307101ECA}" dt="2023-11-23T14:41:32.408" v="897" actId="26606"/>
          <ac:spMkLst>
            <pc:docMk/>
            <pc:sldMk cId="73038981" sldId="271"/>
            <ac:spMk id="12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3T14:41:32.408" v="897" actId="26606"/>
          <ac:spMkLst>
            <pc:docMk/>
            <pc:sldMk cId="73038981" sldId="271"/>
            <ac:spMk id="14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3T14:41:32.408" v="897" actId="26606"/>
          <ac:spMkLst>
            <pc:docMk/>
            <pc:sldMk cId="73038981" sldId="271"/>
            <ac:spMk id="16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3T14:41:32.408" v="897" actId="26606"/>
          <ac:spMkLst>
            <pc:docMk/>
            <pc:sldMk cId="73038981" sldId="271"/>
            <ac:spMk id="18" creationId="{6C22FCAC-D7EC-4A52-B153-FF761E2235B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73038981" sldId="271"/>
            <ac:spMk id="31" creationId="{1CD07172-CD61-45EB-BEE3-F644503E5C8A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73038981" sldId="271"/>
            <ac:spMk id="33" creationId="{1EADA5DB-ED12-413A-AAB5-6A8D1152E6C4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73038981" sldId="271"/>
            <ac:spMk id="35" creationId="{8BA45E5C-ACB9-49E8-B4DB-5255C237667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73038981" sldId="271"/>
            <ac:spMk id="37" creationId="{857E618C-1D7B-4A51-90C1-6106CD8A1AE7}"/>
          </ac:spMkLst>
        </pc:s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73038981" sldId="271"/>
            <ac:grpSpMk id="23" creationId="{749C117F-F390-437B-ADB0-57E87EFF34F5}"/>
          </ac:grpSpMkLst>
        </pc:grpChg>
        <pc:picChg chg="add mod">
          <ac:chgData name="Zuzana Eršilová" userId="d5a69a3f-1572-42b6-b8ac-39b7852fa63e" providerId="ADAL" clId="{BD65AE0E-C5FE-4CF4-AA0E-630307101ECA}" dt="2023-11-23T14:41:07.198" v="894" actId="26606"/>
          <ac:picMkLst>
            <pc:docMk/>
            <pc:sldMk cId="73038981" sldId="271"/>
            <ac:picMk id="5" creationId="{D22704A6-0958-D556-B4B5-37E006328CF6}"/>
          </ac:picMkLst>
        </pc:pic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73038981" sldId="271"/>
            <ac:cxnSpMk id="29" creationId="{20742BC3-654B-4E41-9A6A-73A42E477639}"/>
          </ac:cxnSpMkLst>
        </pc:cxnChg>
      </pc:sldChg>
      <pc:sldChg chg="addSp delSp modSp new del mod setBg addAnim delDesignElem">
        <pc:chgData name="Zuzana Eršilová" userId="d5a69a3f-1572-42b6-b8ac-39b7852fa63e" providerId="ADAL" clId="{BD65AE0E-C5FE-4CF4-AA0E-630307101ECA}" dt="2023-11-24T07:53:50.411" v="2629" actId="47"/>
        <pc:sldMkLst>
          <pc:docMk/>
          <pc:sldMk cId="494306983" sldId="272"/>
        </pc:sldMkLst>
        <pc:spChg chg="mod">
          <ac:chgData name="Zuzana Eršilová" userId="d5a69a3f-1572-42b6-b8ac-39b7852fa63e" providerId="ADAL" clId="{BD65AE0E-C5FE-4CF4-AA0E-630307101ECA}" dt="2023-11-24T06:33:44.680" v="2176" actId="27636"/>
          <ac:spMkLst>
            <pc:docMk/>
            <pc:sldMk cId="494306983" sldId="272"/>
            <ac:spMk id="2" creationId="{8569BA74-06C3-04B1-0F6E-054CCE73BCF3}"/>
          </ac:spMkLst>
        </pc:spChg>
        <pc:spChg chg="del">
          <ac:chgData name="Zuzana Eršilová" userId="d5a69a3f-1572-42b6-b8ac-39b7852fa63e" providerId="ADAL" clId="{BD65AE0E-C5FE-4CF4-AA0E-630307101ECA}" dt="2023-11-23T14:30:52.867" v="764" actId="931"/>
          <ac:spMkLst>
            <pc:docMk/>
            <pc:sldMk cId="494306983" sldId="272"/>
            <ac:spMk id="3" creationId="{F2C6CD8B-B539-A452-3AE2-3DE298FEADCC}"/>
          </ac:spMkLst>
        </pc:spChg>
        <pc:spChg chg="add del">
          <ac:chgData name="Zuzana Eršilová" userId="d5a69a3f-1572-42b6-b8ac-39b7852fa63e" providerId="ADAL" clId="{BD65AE0E-C5FE-4CF4-AA0E-630307101ECA}" dt="2023-11-23T14:34:02.555" v="829" actId="26606"/>
          <ac:spMkLst>
            <pc:docMk/>
            <pc:sldMk cId="494306983" sldId="272"/>
            <ac:spMk id="7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3T14:34:02.555" v="829" actId="26606"/>
          <ac:spMkLst>
            <pc:docMk/>
            <pc:sldMk cId="494306983" sldId="272"/>
            <ac:spMk id="8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3T14:33:32.124" v="826" actId="26606"/>
          <ac:spMkLst>
            <pc:docMk/>
            <pc:sldMk cId="494306983" sldId="272"/>
            <ac:spMk id="9" creationId="{6808CD9C-BCF3-4236-F00C-67DCDF048A55}"/>
          </ac:spMkLst>
        </pc:spChg>
        <pc:spChg chg="add del">
          <ac:chgData name="Zuzana Eršilová" userId="d5a69a3f-1572-42b6-b8ac-39b7852fa63e" providerId="ADAL" clId="{BD65AE0E-C5FE-4CF4-AA0E-630307101ECA}" dt="2023-11-23T14:34:02.555" v="829" actId="26606"/>
          <ac:spMkLst>
            <pc:docMk/>
            <pc:sldMk cId="494306983" sldId="272"/>
            <ac:spMk id="10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3T14:33:58.865" v="828" actId="478"/>
          <ac:spMkLst>
            <pc:docMk/>
            <pc:sldMk cId="494306983" sldId="272"/>
            <ac:spMk id="11" creationId="{FA0DAF09-93C8-9572-4A3B-6142F754B7A9}"/>
          </ac:spMkLst>
        </pc:spChg>
        <pc:spChg chg="add del">
          <ac:chgData name="Zuzana Eršilová" userId="d5a69a3f-1572-42b6-b8ac-39b7852fa63e" providerId="ADAL" clId="{BD65AE0E-C5FE-4CF4-AA0E-630307101ECA}" dt="2023-11-23T14:33:32.124" v="826" actId="26606"/>
          <ac:spMkLst>
            <pc:docMk/>
            <pc:sldMk cId="494306983" sldId="272"/>
            <ac:spMk id="12" creationId="{11C7711F-3983-4AB1-AFDE-96F7C06514D3}"/>
          </ac:spMkLst>
        </pc:spChg>
        <pc:spChg chg="add del">
          <ac:chgData name="Zuzana Eršilová" userId="d5a69a3f-1572-42b6-b8ac-39b7852fa63e" providerId="ADAL" clId="{BD65AE0E-C5FE-4CF4-AA0E-630307101ECA}" dt="2023-11-23T14:34:02.555" v="829" actId="26606"/>
          <ac:spMkLst>
            <pc:docMk/>
            <pc:sldMk cId="494306983" sldId="272"/>
            <ac:spMk id="18" creationId="{6C22FCAC-D7EC-4A52-B153-FF761E2235B3}"/>
          </ac:spMkLst>
        </pc:spChg>
        <pc:spChg chg="add del">
          <ac:chgData name="Zuzana Eršilová" userId="d5a69a3f-1572-42b6-b8ac-39b7852fa63e" providerId="ADAL" clId="{BD65AE0E-C5FE-4CF4-AA0E-630307101ECA}" dt="2023-11-23T14:33:32.124" v="826" actId="26606"/>
          <ac:spMkLst>
            <pc:docMk/>
            <pc:sldMk cId="494306983" sldId="272"/>
            <ac:spMk id="20" creationId="{B3085476-B49E-49ED-87D2-1165E69D2605}"/>
          </ac:spMkLst>
        </pc:spChg>
        <pc:spChg chg="add del">
          <ac:chgData name="Zuzana Eršilová" userId="d5a69a3f-1572-42b6-b8ac-39b7852fa63e" providerId="ADAL" clId="{BD65AE0E-C5FE-4CF4-AA0E-630307101ECA}" dt="2023-11-23T14:34:30.085" v="836" actId="26606"/>
          <ac:spMkLst>
            <pc:docMk/>
            <pc:sldMk cId="494306983" sldId="272"/>
            <ac:spMk id="31" creationId="{9F1F6E2E-E2E7-4689-9E5D-51F37CBE4127}"/>
          </ac:spMkLst>
        </pc:spChg>
        <pc:spChg chg="add del">
          <ac:chgData name="Zuzana Eršilová" userId="d5a69a3f-1572-42b6-b8ac-39b7852fa63e" providerId="ADAL" clId="{BD65AE0E-C5FE-4CF4-AA0E-630307101ECA}" dt="2023-11-23T14:34:30.085" v="836" actId="26606"/>
          <ac:spMkLst>
            <pc:docMk/>
            <pc:sldMk cId="494306983" sldId="272"/>
            <ac:spMk id="39" creationId="{7731DD8B-7A0A-47A0-BF6B-EBB4F9709B91}"/>
          </ac:spMkLst>
        </pc:spChg>
        <pc:spChg chg="add del">
          <ac:chgData name="Zuzana Eršilová" userId="d5a69a3f-1572-42b6-b8ac-39b7852fa63e" providerId="ADAL" clId="{BD65AE0E-C5FE-4CF4-AA0E-630307101ECA}" dt="2023-11-23T14:41:50.962" v="901" actId="26606"/>
          <ac:spMkLst>
            <pc:docMk/>
            <pc:sldMk cId="494306983" sldId="272"/>
            <ac:spMk id="54" creationId="{575E71FA-50BD-43F8-8C98-04339283A93D}"/>
          </ac:spMkLst>
        </pc:spChg>
        <pc:spChg chg="add del">
          <ac:chgData name="Zuzana Eršilová" userId="d5a69a3f-1572-42b6-b8ac-39b7852fa63e" providerId="ADAL" clId="{BD65AE0E-C5FE-4CF4-AA0E-630307101ECA}" dt="2023-11-23T14:41:50.962" v="901" actId="26606"/>
          <ac:spMkLst>
            <pc:docMk/>
            <pc:sldMk cId="494306983" sldId="272"/>
            <ac:spMk id="62" creationId="{E89B1776-F953-4C0F-8E85-E9C66B1EF003}"/>
          </ac:spMkLst>
        </pc:spChg>
        <pc:spChg chg="add del">
          <ac:chgData name="Zuzana Eršilová" userId="d5a69a3f-1572-42b6-b8ac-39b7852fa63e" providerId="ADAL" clId="{BD65AE0E-C5FE-4CF4-AA0E-630307101ECA}" dt="2023-11-23T14:41:50.931" v="900" actId="26606"/>
          <ac:spMkLst>
            <pc:docMk/>
            <pc:sldMk cId="494306983" sldId="272"/>
            <ac:spMk id="77" creationId="{1CD07172-CD61-45EB-BEE3-F644503E5C8A}"/>
          </ac:spMkLst>
        </pc:spChg>
        <pc:spChg chg="add del">
          <ac:chgData name="Zuzana Eršilová" userId="d5a69a3f-1572-42b6-b8ac-39b7852fa63e" providerId="ADAL" clId="{BD65AE0E-C5FE-4CF4-AA0E-630307101ECA}" dt="2023-11-23T14:41:50.931" v="900" actId="26606"/>
          <ac:spMkLst>
            <pc:docMk/>
            <pc:sldMk cId="494306983" sldId="272"/>
            <ac:spMk id="79" creationId="{1EADA5DB-ED12-413A-AAB5-6A8D1152E6C4}"/>
          </ac:spMkLst>
        </pc:spChg>
        <pc:spChg chg="add del">
          <ac:chgData name="Zuzana Eršilová" userId="d5a69a3f-1572-42b6-b8ac-39b7852fa63e" providerId="ADAL" clId="{BD65AE0E-C5FE-4CF4-AA0E-630307101ECA}" dt="2023-11-23T14:41:50.931" v="900" actId="26606"/>
          <ac:spMkLst>
            <pc:docMk/>
            <pc:sldMk cId="494306983" sldId="272"/>
            <ac:spMk id="81" creationId="{8BA45E5C-ACB9-49E8-B4DB-5255C2376673}"/>
          </ac:spMkLst>
        </pc:spChg>
        <pc:spChg chg="add del">
          <ac:chgData name="Zuzana Eršilová" userId="d5a69a3f-1572-42b6-b8ac-39b7852fa63e" providerId="ADAL" clId="{BD65AE0E-C5FE-4CF4-AA0E-630307101ECA}" dt="2023-11-23T14:41:50.931" v="900" actId="26606"/>
          <ac:spMkLst>
            <pc:docMk/>
            <pc:sldMk cId="494306983" sldId="272"/>
            <ac:spMk id="83" creationId="{857E618C-1D7B-4A51-90C1-6106CD8A1AE7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494306983" sldId="272"/>
            <ac:spMk id="85" creationId="{E89B1776-F953-4C0F-8E85-E9C66B1EF00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494306983" sldId="272"/>
            <ac:spMk id="90" creationId="{575E71FA-50BD-43F8-8C98-04339283A93D}"/>
          </ac:spMkLst>
        </pc:spChg>
        <pc:grpChg chg="add del">
          <ac:chgData name="Zuzana Eršilová" userId="d5a69a3f-1572-42b6-b8ac-39b7852fa63e" providerId="ADAL" clId="{BD65AE0E-C5FE-4CF4-AA0E-630307101ECA}" dt="2023-11-23T14:33:32.124" v="826" actId="26606"/>
          <ac:grpSpMkLst>
            <pc:docMk/>
            <pc:sldMk cId="494306983" sldId="272"/>
            <ac:grpSpMk id="14" creationId="{89BC9D38-9241-4F71-9B45-73827299E4C5}"/>
          </ac:grpSpMkLst>
        </pc:grpChg>
        <pc:grpChg chg="add del">
          <ac:chgData name="Zuzana Eršilová" userId="d5a69a3f-1572-42b6-b8ac-39b7852fa63e" providerId="ADAL" clId="{BD65AE0E-C5FE-4CF4-AA0E-630307101ECA}" dt="2023-11-23T14:34:30.085" v="836" actId="26606"/>
          <ac:grpSpMkLst>
            <pc:docMk/>
            <pc:sldMk cId="494306983" sldId="272"/>
            <ac:grpSpMk id="23" creationId="{03E8C8A2-D2DA-42F8-84AA-AC5AB4251D29}"/>
          </ac:grpSpMkLst>
        </pc:grpChg>
        <pc:grpChg chg="add del">
          <ac:chgData name="Zuzana Eršilová" userId="d5a69a3f-1572-42b6-b8ac-39b7852fa63e" providerId="ADAL" clId="{BD65AE0E-C5FE-4CF4-AA0E-630307101ECA}" dt="2023-11-23T14:34:30.085" v="836" actId="26606"/>
          <ac:grpSpMkLst>
            <pc:docMk/>
            <pc:sldMk cId="494306983" sldId="272"/>
            <ac:grpSpMk id="33" creationId="{BB728A18-FF26-43E9-AF31-9608EBA3D5C7}"/>
          </ac:grpSpMkLst>
        </pc:grpChg>
        <pc:grpChg chg="add del">
          <ac:chgData name="Zuzana Eršilová" userId="d5a69a3f-1572-42b6-b8ac-39b7852fa63e" providerId="ADAL" clId="{BD65AE0E-C5FE-4CF4-AA0E-630307101ECA}" dt="2023-11-23T14:41:50.962" v="901" actId="26606"/>
          <ac:grpSpMkLst>
            <pc:docMk/>
            <pc:sldMk cId="494306983" sldId="272"/>
            <ac:grpSpMk id="46" creationId="{749C117F-F390-437B-ADB0-57E87EFF34F5}"/>
          </ac:grpSpMkLst>
        </pc:grpChg>
        <pc:grpChg chg="add del">
          <ac:chgData name="Zuzana Eršilová" userId="d5a69a3f-1572-42b6-b8ac-39b7852fa63e" providerId="ADAL" clId="{BD65AE0E-C5FE-4CF4-AA0E-630307101ECA}" dt="2023-11-23T14:41:50.962" v="901" actId="26606"/>
          <ac:grpSpMkLst>
            <pc:docMk/>
            <pc:sldMk cId="494306983" sldId="272"/>
            <ac:grpSpMk id="56" creationId="{CF1AA7F6-A589-4BC8-BC72-2CA6DC908398}"/>
          </ac:grpSpMkLst>
        </pc:grpChg>
        <pc:grpChg chg="add del">
          <ac:chgData name="Zuzana Eršilová" userId="d5a69a3f-1572-42b6-b8ac-39b7852fa63e" providerId="ADAL" clId="{BD65AE0E-C5FE-4CF4-AA0E-630307101ECA}" dt="2023-11-23T14:41:50.931" v="900" actId="26606"/>
          <ac:grpSpMkLst>
            <pc:docMk/>
            <pc:sldMk cId="494306983" sldId="272"/>
            <ac:grpSpMk id="69" creationId="{749C117F-F390-437B-ADB0-57E87EFF34F5}"/>
          </ac:grpSpMkLst>
        </pc:gr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494306983" sldId="272"/>
            <ac:grpSpMk id="86" creationId="{749C117F-F390-437B-ADB0-57E87EFF34F5}"/>
          </ac:grpSpMkLst>
        </pc:gr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494306983" sldId="272"/>
            <ac:grpSpMk id="91" creationId="{CF1AA7F6-A589-4BC8-BC72-2CA6DC908398}"/>
          </ac:grpSpMkLst>
        </pc:grpChg>
        <pc:picChg chg="add mod">
          <ac:chgData name="Zuzana Eršilová" userId="d5a69a3f-1572-42b6-b8ac-39b7852fa63e" providerId="ADAL" clId="{BD65AE0E-C5FE-4CF4-AA0E-630307101ECA}" dt="2023-11-23T14:41:50.931" v="900" actId="26606"/>
          <ac:picMkLst>
            <pc:docMk/>
            <pc:sldMk cId="494306983" sldId="272"/>
            <ac:picMk id="5" creationId="{BAA5A829-C16E-E1F3-4C12-C2C49953E7E8}"/>
          </ac:picMkLst>
        </pc:picChg>
        <pc:cxnChg chg="add del">
          <ac:chgData name="Zuzana Eršilová" userId="d5a69a3f-1572-42b6-b8ac-39b7852fa63e" providerId="ADAL" clId="{BD65AE0E-C5FE-4CF4-AA0E-630307101ECA}" dt="2023-11-23T14:33:32.124" v="826" actId="26606"/>
          <ac:cxnSpMkLst>
            <pc:docMk/>
            <pc:sldMk cId="494306983" sldId="272"/>
            <ac:cxnSpMk id="22" creationId="{59BA5C68-DFCC-4101-8403-F96781CDDD7A}"/>
          </ac:cxnSpMkLst>
        </pc:cxnChg>
        <pc:cxnChg chg="add del">
          <ac:chgData name="Zuzana Eršilová" userId="d5a69a3f-1572-42b6-b8ac-39b7852fa63e" providerId="ADAL" clId="{BD65AE0E-C5FE-4CF4-AA0E-630307101ECA}" dt="2023-11-23T14:34:30.085" v="836" actId="26606"/>
          <ac:cxnSpMkLst>
            <pc:docMk/>
            <pc:sldMk cId="494306983" sldId="272"/>
            <ac:cxnSpMk id="29" creationId="{0DFD28A6-39F3-425F-8050-E5BF1B4523B2}"/>
          </ac:cxnSpMkLst>
        </pc:cxnChg>
        <pc:cxnChg chg="add del">
          <ac:chgData name="Zuzana Eršilová" userId="d5a69a3f-1572-42b6-b8ac-39b7852fa63e" providerId="ADAL" clId="{BD65AE0E-C5FE-4CF4-AA0E-630307101ECA}" dt="2023-11-23T14:34:30.085" v="836" actId="26606"/>
          <ac:cxnSpMkLst>
            <pc:docMk/>
            <pc:sldMk cId="494306983" sldId="272"/>
            <ac:cxnSpMk id="41" creationId="{10A370BF-9768-4FA0-8887-C3777F3A9C9C}"/>
          </ac:cxnSpMkLst>
        </pc:cxnChg>
        <pc:cxnChg chg="add del">
          <ac:chgData name="Zuzana Eršilová" userId="d5a69a3f-1572-42b6-b8ac-39b7852fa63e" providerId="ADAL" clId="{BD65AE0E-C5FE-4CF4-AA0E-630307101ECA}" dt="2023-11-23T14:41:50.962" v="901" actId="26606"/>
          <ac:cxnSpMkLst>
            <pc:docMk/>
            <pc:sldMk cId="494306983" sldId="272"/>
            <ac:cxnSpMk id="52" creationId="{20742BC3-654B-4E41-9A6A-73A42E477639}"/>
          </ac:cxnSpMkLst>
        </pc:cxnChg>
        <pc:cxnChg chg="add del">
          <ac:chgData name="Zuzana Eršilová" userId="d5a69a3f-1572-42b6-b8ac-39b7852fa63e" providerId="ADAL" clId="{BD65AE0E-C5FE-4CF4-AA0E-630307101ECA}" dt="2023-11-23T14:41:50.962" v="901" actId="26606"/>
          <ac:cxnSpMkLst>
            <pc:docMk/>
            <pc:sldMk cId="494306983" sldId="272"/>
            <ac:cxnSpMk id="64" creationId="{997356D0-D934-42B9-8291-DF34A3AC0CFE}"/>
          </ac:cxnSpMkLst>
        </pc:cxnChg>
        <pc:cxnChg chg="add del">
          <ac:chgData name="Zuzana Eršilová" userId="d5a69a3f-1572-42b6-b8ac-39b7852fa63e" providerId="ADAL" clId="{BD65AE0E-C5FE-4CF4-AA0E-630307101ECA}" dt="2023-11-23T14:41:50.931" v="900" actId="26606"/>
          <ac:cxnSpMkLst>
            <pc:docMk/>
            <pc:sldMk cId="494306983" sldId="272"/>
            <ac:cxnSpMk id="75" creationId="{20742BC3-654B-4E41-9A6A-73A42E477639}"/>
          </ac:cxnSpMkLst>
        </pc:cxn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494306983" sldId="272"/>
            <ac:cxnSpMk id="87" creationId="{997356D0-D934-42B9-8291-DF34A3AC0CFE}"/>
          </ac:cxnSpMkLst>
        </pc:cxn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494306983" sldId="272"/>
            <ac:cxnSpMk id="89" creationId="{20742BC3-654B-4E41-9A6A-73A42E477639}"/>
          </ac:cxnSpMkLst>
        </pc:cxnChg>
      </pc:sldChg>
      <pc:sldChg chg="addSp delSp modSp new del mod setBg addAnim delDesignElem">
        <pc:chgData name="Zuzana Eršilová" userId="d5a69a3f-1572-42b6-b8ac-39b7852fa63e" providerId="ADAL" clId="{BD65AE0E-C5FE-4CF4-AA0E-630307101ECA}" dt="2023-11-24T07:54:45.574" v="2637" actId="47"/>
        <pc:sldMkLst>
          <pc:docMk/>
          <pc:sldMk cId="608588504" sldId="273"/>
        </pc:sldMkLst>
        <pc:spChg chg="mod">
          <ac:chgData name="Zuzana Eršilová" userId="d5a69a3f-1572-42b6-b8ac-39b7852fa63e" providerId="ADAL" clId="{BD65AE0E-C5FE-4CF4-AA0E-630307101ECA}" dt="2023-11-24T06:33:44.691" v="2177" actId="27636"/>
          <ac:spMkLst>
            <pc:docMk/>
            <pc:sldMk cId="608588504" sldId="273"/>
            <ac:spMk id="2" creationId="{02D06F77-0EE6-22F1-1C1A-141FCCF99274}"/>
          </ac:spMkLst>
        </pc:spChg>
        <pc:spChg chg="del">
          <ac:chgData name="Zuzana Eršilová" userId="d5a69a3f-1572-42b6-b8ac-39b7852fa63e" providerId="ADAL" clId="{BD65AE0E-C5FE-4CF4-AA0E-630307101ECA}" dt="2023-11-23T14:31:46.198" v="811" actId="931"/>
          <ac:spMkLst>
            <pc:docMk/>
            <pc:sldMk cId="608588504" sldId="273"/>
            <ac:spMk id="3" creationId="{BF9CC013-F215-6F2E-B8CC-134351202CC6}"/>
          </ac:spMkLst>
        </pc:spChg>
        <pc:spChg chg="add del">
          <ac:chgData name="Zuzana Eršilová" userId="d5a69a3f-1572-42b6-b8ac-39b7852fa63e" providerId="ADAL" clId="{BD65AE0E-C5FE-4CF4-AA0E-630307101ECA}" dt="2023-11-23T14:32:44.272" v="818" actId="478"/>
          <ac:spMkLst>
            <pc:docMk/>
            <pc:sldMk cId="608588504" sldId="273"/>
            <ac:spMk id="9" creationId="{D0A7A298-9B59-8E51-8E9E-677989BF6D9E}"/>
          </ac:spMkLst>
        </pc:spChg>
        <pc:spChg chg="add del">
          <ac:chgData name="Zuzana Eršilová" userId="d5a69a3f-1572-42b6-b8ac-39b7852fa63e" providerId="ADAL" clId="{BD65AE0E-C5FE-4CF4-AA0E-630307101ECA}" dt="2023-11-23T14:32:57.143" v="821" actId="26606"/>
          <ac:spMkLst>
            <pc:docMk/>
            <pc:sldMk cId="608588504" sldId="273"/>
            <ac:spMk id="12" creationId="{11C7711F-3983-4AB1-AFDE-96F7C06514D3}"/>
          </ac:spMkLst>
        </pc:spChg>
        <pc:spChg chg="add del">
          <ac:chgData name="Zuzana Eršilová" userId="d5a69a3f-1572-42b6-b8ac-39b7852fa63e" providerId="ADAL" clId="{BD65AE0E-C5FE-4CF4-AA0E-630307101ECA}" dt="2023-11-23T14:32:57.143" v="821" actId="26606"/>
          <ac:spMkLst>
            <pc:docMk/>
            <pc:sldMk cId="608588504" sldId="273"/>
            <ac:spMk id="20" creationId="{B3085476-B49E-49ED-87D2-1165E69D2605}"/>
          </ac:spMkLst>
        </pc:spChg>
        <pc:spChg chg="add del">
          <ac:chgData name="Zuzana Eršilová" userId="d5a69a3f-1572-42b6-b8ac-39b7852fa63e" providerId="ADAL" clId="{BD65AE0E-C5FE-4CF4-AA0E-630307101ECA}" dt="2023-11-23T14:32:57.113" v="820" actId="26606"/>
          <ac:spMkLst>
            <pc:docMk/>
            <pc:sldMk cId="608588504" sldId="273"/>
            <ac:spMk id="35" creationId="{7B0B6F20-ACBD-46C3-BF1C-B0DA01E00200}"/>
          </ac:spMkLst>
        </pc:spChg>
        <pc:spChg chg="add del">
          <ac:chgData name="Zuzana Eršilová" userId="d5a69a3f-1572-42b6-b8ac-39b7852fa63e" providerId="ADAL" clId="{BD65AE0E-C5FE-4CF4-AA0E-630307101ECA}" dt="2023-11-23T14:32:57.113" v="820" actId="26606"/>
          <ac:spMkLst>
            <pc:docMk/>
            <pc:sldMk cId="608588504" sldId="273"/>
            <ac:spMk id="39" creationId="{6136405D-91C1-4AC4-A1DA-AADA5236EACE}"/>
          </ac:spMkLst>
        </pc:spChg>
        <pc:spChg chg="add del">
          <ac:chgData name="Zuzana Eršilová" userId="d5a69a3f-1572-42b6-b8ac-39b7852fa63e" providerId="ADAL" clId="{BD65AE0E-C5FE-4CF4-AA0E-630307101ECA}" dt="2023-11-23T14:32:57.113" v="820" actId="26606"/>
          <ac:spMkLst>
            <pc:docMk/>
            <pc:sldMk cId="608588504" sldId="273"/>
            <ac:spMk id="43" creationId="{B5B11595-9562-42F8-B810-2A20A7840F97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608588504" sldId="273"/>
            <ac:spMk id="52" creationId="{263958DE-3089-4707-A79D-8ADBDE59712D}"/>
          </ac:spMkLst>
        </pc:spChg>
        <pc:grpChg chg="add del">
          <ac:chgData name="Zuzana Eršilová" userId="d5a69a3f-1572-42b6-b8ac-39b7852fa63e" providerId="ADAL" clId="{BD65AE0E-C5FE-4CF4-AA0E-630307101ECA}" dt="2023-11-23T14:32:57.143" v="821" actId="26606"/>
          <ac:grpSpMkLst>
            <pc:docMk/>
            <pc:sldMk cId="608588504" sldId="273"/>
            <ac:grpSpMk id="14" creationId="{89BC9D38-9241-4F71-9B45-73827299E4C5}"/>
          </ac:grpSpMkLst>
        </pc:grpChg>
        <pc:grpChg chg="add del">
          <ac:chgData name="Zuzana Eršilová" userId="d5a69a3f-1572-42b6-b8ac-39b7852fa63e" providerId="ADAL" clId="{BD65AE0E-C5FE-4CF4-AA0E-630307101ECA}" dt="2023-11-23T14:32:57.113" v="820" actId="26606"/>
          <ac:grpSpMkLst>
            <pc:docMk/>
            <pc:sldMk cId="608588504" sldId="273"/>
            <ac:grpSpMk id="27" creationId="{749C117F-F390-437B-ADB0-57E87EFF34F5}"/>
          </ac:grpSpMkLst>
        </pc:gr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608588504" sldId="273"/>
            <ac:grpSpMk id="49" creationId="{03E8C8A2-D2DA-42F8-84AA-AC5AB4251D29}"/>
          </ac:grpSpMkLst>
        </pc:gr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608588504" sldId="273"/>
            <ac:grpSpMk id="53" creationId="{7C81077B-766D-44B3-909D-A26D42DA9C3C}"/>
          </ac:grpSpMkLst>
        </pc:grpChg>
        <pc:picChg chg="add mod">
          <ac:chgData name="Zuzana Eršilová" userId="d5a69a3f-1572-42b6-b8ac-39b7852fa63e" providerId="ADAL" clId="{BD65AE0E-C5FE-4CF4-AA0E-630307101ECA}" dt="2023-11-23T14:32:57.143" v="821" actId="26606"/>
          <ac:picMkLst>
            <pc:docMk/>
            <pc:sldMk cId="608588504" sldId="273"/>
            <ac:picMk id="5" creationId="{5CEF3DBC-A0F0-F831-00C5-778F18A87248}"/>
          </ac:picMkLst>
        </pc:picChg>
        <pc:picChg chg="add del">
          <ac:chgData name="Zuzana Eršilová" userId="d5a69a3f-1572-42b6-b8ac-39b7852fa63e" providerId="ADAL" clId="{BD65AE0E-C5FE-4CF4-AA0E-630307101ECA}" dt="2023-11-23T14:32:57.113" v="820" actId="26606"/>
          <ac:picMkLst>
            <pc:docMk/>
            <pc:sldMk cId="608588504" sldId="273"/>
            <ac:picMk id="37" creationId="{9873E22E-6D95-4919-9786-9CE22CFB2F22}"/>
          </ac:picMkLst>
        </pc:picChg>
        <pc:picChg chg="add del">
          <ac:chgData name="Zuzana Eršilová" userId="d5a69a3f-1572-42b6-b8ac-39b7852fa63e" providerId="ADAL" clId="{BD65AE0E-C5FE-4CF4-AA0E-630307101ECA}" dt="2023-11-23T14:32:57.113" v="820" actId="26606"/>
          <ac:picMkLst>
            <pc:docMk/>
            <pc:sldMk cId="608588504" sldId="273"/>
            <ac:picMk id="41" creationId="{92197BAB-F32A-48E3-8888-C2431E9F6197}"/>
          </ac:picMkLst>
        </pc:picChg>
        <pc:picChg chg="add del">
          <ac:chgData name="Zuzana Eršilová" userId="d5a69a3f-1572-42b6-b8ac-39b7852fa63e" providerId="ADAL" clId="{BD65AE0E-C5FE-4CF4-AA0E-630307101ECA}" dt="2023-11-23T14:32:57.113" v="820" actId="26606"/>
          <ac:picMkLst>
            <pc:docMk/>
            <pc:sldMk cId="608588504" sldId="273"/>
            <ac:picMk id="47" creationId="{C4F8C38E-73AE-4CE8-872C-42AFC04095B9}"/>
          </ac:picMkLst>
        </pc:picChg>
        <pc:cxnChg chg="add del">
          <ac:chgData name="Zuzana Eršilová" userId="d5a69a3f-1572-42b6-b8ac-39b7852fa63e" providerId="ADAL" clId="{BD65AE0E-C5FE-4CF4-AA0E-630307101ECA}" dt="2023-11-23T14:32:57.143" v="821" actId="26606"/>
          <ac:cxnSpMkLst>
            <pc:docMk/>
            <pc:sldMk cId="608588504" sldId="273"/>
            <ac:cxnSpMk id="22" creationId="{59BA5C68-DFCC-4101-8403-F96781CDDD7A}"/>
          </ac:cxnSpMkLst>
        </pc:cxnChg>
        <pc:cxnChg chg="add del">
          <ac:chgData name="Zuzana Eršilová" userId="d5a69a3f-1572-42b6-b8ac-39b7852fa63e" providerId="ADAL" clId="{BD65AE0E-C5FE-4CF4-AA0E-630307101ECA}" dt="2023-11-23T14:32:57.113" v="820" actId="26606"/>
          <ac:cxnSpMkLst>
            <pc:docMk/>
            <pc:sldMk cId="608588504" sldId="273"/>
            <ac:cxnSpMk id="33" creationId="{20742BC3-654B-4E41-9A6A-73A42E477639}"/>
          </ac:cxnSpMkLst>
        </pc:cxnChg>
        <pc:cxnChg chg="add del">
          <ac:chgData name="Zuzana Eršilová" userId="d5a69a3f-1572-42b6-b8ac-39b7852fa63e" providerId="ADAL" clId="{BD65AE0E-C5FE-4CF4-AA0E-630307101ECA}" dt="2023-11-23T14:32:57.113" v="820" actId="26606"/>
          <ac:cxnSpMkLst>
            <pc:docMk/>
            <pc:sldMk cId="608588504" sldId="273"/>
            <ac:cxnSpMk id="45" creationId="{3C6B113E-084C-4375-B4FB-70E276EC9421}"/>
          </ac:cxnSpMkLst>
        </pc:cxn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608588504" sldId="273"/>
            <ac:cxnSpMk id="51" creationId="{0DFD28A6-39F3-425F-8050-E5BF1B4523B2}"/>
          </ac:cxnSpMkLst>
        </pc:cxn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608588504" sldId="273"/>
            <ac:cxnSpMk id="56" creationId="{2C4AED10-D735-4820-BE3F-7B5DE8BBC4B1}"/>
          </ac:cxnSpMkLst>
        </pc:cxnChg>
      </pc:sldChg>
      <pc:sldChg chg="addSp delSp modSp new del mod setBg addAnim delAnim delDesignElem">
        <pc:chgData name="Zuzana Eršilová" userId="d5a69a3f-1572-42b6-b8ac-39b7852fa63e" providerId="ADAL" clId="{BD65AE0E-C5FE-4CF4-AA0E-630307101ECA}" dt="2023-11-24T07:59:21.343" v="2694" actId="47"/>
        <pc:sldMkLst>
          <pc:docMk/>
          <pc:sldMk cId="1414028231" sldId="274"/>
        </pc:sldMkLst>
        <pc:spChg chg="mod">
          <ac:chgData name="Zuzana Eršilová" userId="d5a69a3f-1572-42b6-b8ac-39b7852fa63e" providerId="ADAL" clId="{BD65AE0E-C5FE-4CF4-AA0E-630307101ECA}" dt="2023-11-24T07:57:20.139" v="2660" actId="26606"/>
          <ac:spMkLst>
            <pc:docMk/>
            <pc:sldMk cId="1414028231" sldId="274"/>
            <ac:spMk id="2" creationId="{42BD9D26-CB54-3598-8848-F047B0A4A3C5}"/>
          </ac:spMkLst>
        </pc:spChg>
        <pc:spChg chg="del">
          <ac:chgData name="Zuzana Eršilová" userId="d5a69a3f-1572-42b6-b8ac-39b7852fa63e" providerId="ADAL" clId="{BD65AE0E-C5FE-4CF4-AA0E-630307101ECA}" dt="2023-11-23T14:42:31.063" v="930" actId="931"/>
          <ac:spMkLst>
            <pc:docMk/>
            <pc:sldMk cId="1414028231" sldId="274"/>
            <ac:spMk id="3" creationId="{1A74644A-C611-F9AC-F547-0DD9F838F4D9}"/>
          </ac:spMkLst>
        </pc:spChg>
        <pc:spChg chg="add del">
          <ac:chgData name="Zuzana Eršilová" userId="d5a69a3f-1572-42b6-b8ac-39b7852fa63e" providerId="ADAL" clId="{BD65AE0E-C5FE-4CF4-AA0E-630307101ECA}" dt="2023-11-23T14:42:39.669" v="934" actId="478"/>
          <ac:spMkLst>
            <pc:docMk/>
            <pc:sldMk cId="1414028231" sldId="274"/>
            <ac:spMk id="9" creationId="{4F24F093-55CA-7CFC-792E-1CE597226B74}"/>
          </ac:spMkLst>
        </pc:spChg>
        <pc:spChg chg="add del">
          <ac:chgData name="Zuzana Eršilová" userId="d5a69a3f-1572-42b6-b8ac-39b7852fa63e" providerId="ADAL" clId="{BD65AE0E-C5FE-4CF4-AA0E-630307101ECA}" dt="2023-11-23T14:43:20.387" v="946" actId="26606"/>
          <ac:spMkLst>
            <pc:docMk/>
            <pc:sldMk cId="1414028231" sldId="274"/>
            <ac:spMk id="12" creationId="{22AC0F86-9A78-4E84-A4B4-ADB8B2629A0C}"/>
          </ac:spMkLst>
        </pc:spChg>
        <pc:spChg chg="add del">
          <ac:chgData name="Zuzana Eršilová" userId="d5a69a3f-1572-42b6-b8ac-39b7852fa63e" providerId="ADAL" clId="{BD65AE0E-C5FE-4CF4-AA0E-630307101ECA}" dt="2023-11-24T07:57:08.332" v="2657" actId="26606"/>
          <ac:spMkLst>
            <pc:docMk/>
            <pc:sldMk cId="1414028231" sldId="274"/>
            <ac:spMk id="16" creationId="{05A1FE4A-B37E-4952-B238-0DB8E3FDFB08}"/>
          </ac:spMkLst>
        </pc:spChg>
        <pc:spChg chg="add del">
          <ac:chgData name="Zuzana Eršilová" userId="d5a69a3f-1572-42b6-b8ac-39b7852fa63e" providerId="ADAL" clId="{BD65AE0E-C5FE-4CF4-AA0E-630307101ECA}" dt="2023-11-23T14:43:20.387" v="946" actId="26606"/>
          <ac:spMkLst>
            <pc:docMk/>
            <pc:sldMk cId="1414028231" sldId="274"/>
            <ac:spMk id="20" creationId="{69A54E25-1C05-48E5-A5CC-3778C1D3632D}"/>
          </ac:spMkLst>
        </pc:spChg>
        <pc:spChg chg="add">
          <ac:chgData name="Zuzana Eršilová" userId="d5a69a3f-1572-42b6-b8ac-39b7852fa63e" providerId="ADAL" clId="{BD65AE0E-C5FE-4CF4-AA0E-630307101ECA}" dt="2023-11-24T07:57:20.139" v="2660" actId="26606"/>
          <ac:spMkLst>
            <pc:docMk/>
            <pc:sldMk cId="1414028231" sldId="274"/>
            <ac:spMk id="31" creationId="{EA2FDD84-DF8E-4A11-A99D-A1BA5845B2C8}"/>
          </ac:spMkLst>
        </pc:spChg>
        <pc:spChg chg="add del">
          <ac:chgData name="Zuzana Eršilová" userId="d5a69a3f-1572-42b6-b8ac-39b7852fa63e" providerId="ADAL" clId="{BD65AE0E-C5FE-4CF4-AA0E-630307101ECA}" dt="2023-11-23T14:43:01.584" v="937" actId="26606"/>
          <ac:spMkLst>
            <pc:docMk/>
            <pc:sldMk cId="1414028231" sldId="274"/>
            <ac:spMk id="35" creationId="{9F1F6E2E-E2E7-4689-9E5D-51F37CBE4127}"/>
          </ac:spMkLst>
        </pc:spChg>
        <pc:spChg chg="add del">
          <ac:chgData name="Zuzana Eršilová" userId="d5a69a3f-1572-42b6-b8ac-39b7852fa63e" providerId="ADAL" clId="{BD65AE0E-C5FE-4CF4-AA0E-630307101ECA}" dt="2023-11-23T14:43:01.584" v="937" actId="26606"/>
          <ac:spMkLst>
            <pc:docMk/>
            <pc:sldMk cId="1414028231" sldId="274"/>
            <ac:spMk id="43" creationId="{7731DD8B-7A0A-47A0-BF6B-EBB4F9709B91}"/>
          </ac:spMkLst>
        </pc:spChg>
        <pc:spChg chg="add del">
          <ac:chgData name="Zuzana Eršilová" userId="d5a69a3f-1572-42b6-b8ac-39b7852fa63e" providerId="ADAL" clId="{BD65AE0E-C5FE-4CF4-AA0E-630307101ECA}" dt="2023-11-23T14:43:06.552" v="939" actId="26606"/>
          <ac:spMkLst>
            <pc:docMk/>
            <pc:sldMk cId="1414028231" sldId="274"/>
            <ac:spMk id="50" creationId="{575E71FA-50BD-43F8-8C98-04339283A93D}"/>
          </ac:spMkLst>
        </pc:spChg>
        <pc:spChg chg="add del">
          <ac:chgData name="Zuzana Eršilová" userId="d5a69a3f-1572-42b6-b8ac-39b7852fa63e" providerId="ADAL" clId="{BD65AE0E-C5FE-4CF4-AA0E-630307101ECA}" dt="2023-11-23T14:43:06.552" v="939" actId="26606"/>
          <ac:spMkLst>
            <pc:docMk/>
            <pc:sldMk cId="1414028231" sldId="274"/>
            <ac:spMk id="53" creationId="{E89B1776-F953-4C0F-8E85-E9C66B1EF003}"/>
          </ac:spMkLst>
        </pc:spChg>
        <pc:spChg chg="add del">
          <ac:chgData name="Zuzana Eršilová" userId="d5a69a3f-1572-42b6-b8ac-39b7852fa63e" providerId="ADAL" clId="{BD65AE0E-C5FE-4CF4-AA0E-630307101ECA}" dt="2023-11-23T14:43:10.729" v="941" actId="26606"/>
          <ac:spMkLst>
            <pc:docMk/>
            <pc:sldMk cId="1414028231" sldId="274"/>
            <ac:spMk id="58" creationId="{28FA177F-145C-478A-A7ED-8D021CE76B3B}"/>
          </ac:spMkLst>
        </pc:spChg>
        <pc:spChg chg="add del">
          <ac:chgData name="Zuzana Eršilová" userId="d5a69a3f-1572-42b6-b8ac-39b7852fa63e" providerId="ADAL" clId="{BD65AE0E-C5FE-4CF4-AA0E-630307101ECA}" dt="2023-11-23T14:43:10.729" v="941" actId="26606"/>
          <ac:spMkLst>
            <pc:docMk/>
            <pc:sldMk cId="1414028231" sldId="274"/>
            <ac:spMk id="60" creationId="{22EEABFB-D1AB-4BFF-84FC-449548E93E09}"/>
          </ac:spMkLst>
        </pc:spChg>
        <pc:spChg chg="add del">
          <ac:chgData name="Zuzana Eršilová" userId="d5a69a3f-1572-42b6-b8ac-39b7852fa63e" providerId="ADAL" clId="{BD65AE0E-C5FE-4CF4-AA0E-630307101ECA}" dt="2023-11-23T14:43:13.453" v="943" actId="26606"/>
          <ac:spMkLst>
            <pc:docMk/>
            <pc:sldMk cId="1414028231" sldId="274"/>
            <ac:spMk id="66" creationId="{51D58666-E26B-4EAE-AA74-9C74E4BAF3E1}"/>
          </ac:spMkLst>
        </pc:spChg>
        <pc:spChg chg="add del">
          <ac:chgData name="Zuzana Eršilová" userId="d5a69a3f-1572-42b6-b8ac-39b7852fa63e" providerId="ADAL" clId="{BD65AE0E-C5FE-4CF4-AA0E-630307101ECA}" dt="2023-11-23T14:43:20.353" v="945" actId="26606"/>
          <ac:spMkLst>
            <pc:docMk/>
            <pc:sldMk cId="1414028231" sldId="274"/>
            <ac:spMk id="73" creationId="{263958DE-3089-4707-A79D-8ADBDE59712D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414028231" sldId="274"/>
            <ac:spMk id="80" creationId="{9F1F6E2E-E2E7-4689-9E5D-51F37CBE4127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414028231" sldId="274"/>
            <ac:spMk id="83" creationId="{7731DD8B-7A0A-47A0-BF6B-EBB4F9709B91}"/>
          </ac:spMkLst>
        </pc:spChg>
        <pc:grpChg chg="add del">
          <ac:chgData name="Zuzana Eršilová" userId="d5a69a3f-1572-42b6-b8ac-39b7852fa63e" providerId="ADAL" clId="{BD65AE0E-C5FE-4CF4-AA0E-630307101ECA}" dt="2023-11-23T14:43:20.387" v="946" actId="26606"/>
          <ac:grpSpMkLst>
            <pc:docMk/>
            <pc:sldMk cId="1414028231" sldId="274"/>
            <ac:grpSpMk id="14" creationId="{4AF78B9E-8BE2-4706-9377-A05FA25ABABF}"/>
          </ac:grpSpMkLst>
        </pc:grpChg>
        <pc:grpChg chg="add del">
          <ac:chgData name="Zuzana Eršilová" userId="d5a69a3f-1572-42b6-b8ac-39b7852fa63e" providerId="ADAL" clId="{BD65AE0E-C5FE-4CF4-AA0E-630307101ECA}" dt="2023-11-23T14:43:01.584" v="937" actId="26606"/>
          <ac:grpSpMkLst>
            <pc:docMk/>
            <pc:sldMk cId="1414028231" sldId="274"/>
            <ac:grpSpMk id="27" creationId="{03E8C8A2-D2DA-42F8-84AA-AC5AB4251D29}"/>
          </ac:grpSpMkLst>
        </pc:grpChg>
        <pc:grpChg chg="add del">
          <ac:chgData name="Zuzana Eršilová" userId="d5a69a3f-1572-42b6-b8ac-39b7852fa63e" providerId="ADAL" clId="{BD65AE0E-C5FE-4CF4-AA0E-630307101ECA}" dt="2023-11-23T14:43:01.584" v="937" actId="26606"/>
          <ac:grpSpMkLst>
            <pc:docMk/>
            <pc:sldMk cId="1414028231" sldId="274"/>
            <ac:grpSpMk id="37" creationId="{BB728A18-FF26-43E9-AF31-9608EBA3D5C7}"/>
          </ac:grpSpMkLst>
        </pc:grpChg>
        <pc:grpChg chg="add del">
          <ac:chgData name="Zuzana Eršilová" userId="d5a69a3f-1572-42b6-b8ac-39b7852fa63e" providerId="ADAL" clId="{BD65AE0E-C5FE-4CF4-AA0E-630307101ECA}" dt="2023-11-23T14:43:06.552" v="939" actId="26606"/>
          <ac:grpSpMkLst>
            <pc:docMk/>
            <pc:sldMk cId="1414028231" sldId="274"/>
            <ac:grpSpMk id="47" creationId="{749C117F-F390-437B-ADB0-57E87EFF34F5}"/>
          </ac:grpSpMkLst>
        </pc:grpChg>
        <pc:grpChg chg="add del">
          <ac:chgData name="Zuzana Eršilová" userId="d5a69a3f-1572-42b6-b8ac-39b7852fa63e" providerId="ADAL" clId="{BD65AE0E-C5FE-4CF4-AA0E-630307101ECA}" dt="2023-11-23T14:43:06.552" v="939" actId="26606"/>
          <ac:grpSpMkLst>
            <pc:docMk/>
            <pc:sldMk cId="1414028231" sldId="274"/>
            <ac:grpSpMk id="51" creationId="{CF1AA7F6-A589-4BC8-BC72-2CA6DC908398}"/>
          </ac:grpSpMkLst>
        </pc:grpChg>
        <pc:grpChg chg="add del">
          <ac:chgData name="Zuzana Eršilová" userId="d5a69a3f-1572-42b6-b8ac-39b7852fa63e" providerId="ADAL" clId="{BD65AE0E-C5FE-4CF4-AA0E-630307101ECA}" dt="2023-11-23T14:43:10.729" v="941" actId="26606"/>
          <ac:grpSpMkLst>
            <pc:docMk/>
            <pc:sldMk cId="1414028231" sldId="274"/>
            <ac:grpSpMk id="56" creationId="{749C117F-F390-437B-ADB0-57E87EFF34F5}"/>
          </ac:grpSpMkLst>
        </pc:grpChg>
        <pc:grpChg chg="add del">
          <ac:chgData name="Zuzana Eršilová" userId="d5a69a3f-1572-42b6-b8ac-39b7852fa63e" providerId="ADAL" clId="{BD65AE0E-C5FE-4CF4-AA0E-630307101ECA}" dt="2023-11-23T14:43:10.729" v="941" actId="26606"/>
          <ac:grpSpMkLst>
            <pc:docMk/>
            <pc:sldMk cId="1414028231" sldId="274"/>
            <ac:grpSpMk id="59" creationId="{1A96A522-1258-462E-AFC5-F5E3F14110E3}"/>
          </ac:grpSpMkLst>
        </pc:grpChg>
        <pc:grpChg chg="add del">
          <ac:chgData name="Zuzana Eršilová" userId="d5a69a3f-1572-42b6-b8ac-39b7852fa63e" providerId="ADAL" clId="{BD65AE0E-C5FE-4CF4-AA0E-630307101ECA}" dt="2023-11-23T14:43:13.453" v="943" actId="26606"/>
          <ac:grpSpMkLst>
            <pc:docMk/>
            <pc:sldMk cId="1414028231" sldId="274"/>
            <ac:grpSpMk id="63" creationId="{03E8C8A2-D2DA-42F8-84AA-AC5AB4251D29}"/>
          </ac:grpSpMkLst>
        </pc:grpChg>
        <pc:grpChg chg="add del">
          <ac:chgData name="Zuzana Eršilová" userId="d5a69a3f-1572-42b6-b8ac-39b7852fa63e" providerId="ADAL" clId="{BD65AE0E-C5FE-4CF4-AA0E-630307101ECA}" dt="2023-11-23T14:43:13.453" v="943" actId="26606"/>
          <ac:grpSpMkLst>
            <pc:docMk/>
            <pc:sldMk cId="1414028231" sldId="274"/>
            <ac:grpSpMk id="67" creationId="{67288C4F-0F6C-4226-B8D2-C0EE4786C567}"/>
          </ac:grpSpMkLst>
        </pc:grpChg>
        <pc:grpChg chg="add del">
          <ac:chgData name="Zuzana Eršilová" userId="d5a69a3f-1572-42b6-b8ac-39b7852fa63e" providerId="ADAL" clId="{BD65AE0E-C5FE-4CF4-AA0E-630307101ECA}" dt="2023-11-23T14:43:20.353" v="945" actId="26606"/>
          <ac:grpSpMkLst>
            <pc:docMk/>
            <pc:sldMk cId="1414028231" sldId="274"/>
            <ac:grpSpMk id="71" creationId="{03E8C8A2-D2DA-42F8-84AA-AC5AB4251D29}"/>
          </ac:grpSpMkLst>
        </pc:grpChg>
        <pc:grpChg chg="add del">
          <ac:chgData name="Zuzana Eršilová" userId="d5a69a3f-1572-42b6-b8ac-39b7852fa63e" providerId="ADAL" clId="{BD65AE0E-C5FE-4CF4-AA0E-630307101ECA}" dt="2023-11-23T14:43:20.353" v="945" actId="26606"/>
          <ac:grpSpMkLst>
            <pc:docMk/>
            <pc:sldMk cId="1414028231" sldId="274"/>
            <ac:grpSpMk id="74" creationId="{7C81077B-766D-44B3-909D-A26D42DA9C3C}"/>
          </ac:grpSpMkLst>
        </pc:gr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1414028231" sldId="274"/>
            <ac:grpSpMk id="77" creationId="{03E8C8A2-D2DA-42F8-84AA-AC5AB4251D29}"/>
          </ac:grpSpMkLst>
        </pc:gr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1414028231" sldId="274"/>
            <ac:grpSpMk id="81" creationId="{BB728A18-FF26-43E9-AF31-9608EBA3D5C7}"/>
          </ac:grpSpMkLst>
        </pc:grpChg>
        <pc:picChg chg="add mod">
          <ac:chgData name="Zuzana Eršilová" userId="d5a69a3f-1572-42b6-b8ac-39b7852fa63e" providerId="ADAL" clId="{BD65AE0E-C5FE-4CF4-AA0E-630307101ECA}" dt="2023-11-24T07:57:20.076" v="2659" actId="26606"/>
          <ac:picMkLst>
            <pc:docMk/>
            <pc:sldMk cId="1414028231" sldId="274"/>
            <ac:picMk id="5" creationId="{39733519-FBE5-BCD2-159C-D047ACCA2DF2}"/>
          </ac:picMkLst>
        </pc:picChg>
        <pc:picChg chg="add del">
          <ac:chgData name="Zuzana Eršilová" userId="d5a69a3f-1572-42b6-b8ac-39b7852fa63e" providerId="ADAL" clId="{BD65AE0E-C5FE-4CF4-AA0E-630307101ECA}" dt="2023-11-24T07:57:08.332" v="2657" actId="26606"/>
          <ac:picMkLst>
            <pc:docMk/>
            <pc:sldMk cId="1414028231" sldId="274"/>
            <ac:picMk id="8" creationId="{EB0A3C6B-9FE4-4D9F-A7BF-2987F7B0CB47}"/>
          </ac:picMkLst>
        </pc:picChg>
        <pc:picChg chg="add del">
          <ac:chgData name="Zuzana Eršilová" userId="d5a69a3f-1572-42b6-b8ac-39b7852fa63e" providerId="ADAL" clId="{BD65AE0E-C5FE-4CF4-AA0E-630307101ECA}" dt="2023-11-24T07:57:08.332" v="2657" actId="26606"/>
          <ac:picMkLst>
            <pc:docMk/>
            <pc:sldMk cId="1414028231" sldId="274"/>
            <ac:picMk id="10" creationId="{640BAB49-521A-4847-8CD2-806C48DFA9A3}"/>
          </ac:picMkLst>
        </pc:picChg>
        <pc:picChg chg="add del">
          <ac:chgData name="Zuzana Eršilová" userId="d5a69a3f-1572-42b6-b8ac-39b7852fa63e" providerId="ADAL" clId="{BD65AE0E-C5FE-4CF4-AA0E-630307101ECA}" dt="2023-11-24T07:57:20.076" v="2659" actId="26606"/>
          <ac:picMkLst>
            <pc:docMk/>
            <pc:sldMk cId="1414028231" sldId="274"/>
            <ac:picMk id="21" creationId="{23B04196-EE2E-4500-AF8D-C6E01DA9B5FD}"/>
          </ac:picMkLst>
        </pc:picChg>
        <pc:picChg chg="add del">
          <ac:chgData name="Zuzana Eršilová" userId="d5a69a3f-1572-42b6-b8ac-39b7852fa63e" providerId="ADAL" clId="{BD65AE0E-C5FE-4CF4-AA0E-630307101ECA}" dt="2023-11-24T07:57:20.076" v="2659" actId="26606"/>
          <ac:picMkLst>
            <pc:docMk/>
            <pc:sldMk cId="1414028231" sldId="274"/>
            <ac:picMk id="24" creationId="{A557955F-8438-44BA-807F-15D0A9F6E14A}"/>
          </ac:picMkLst>
        </pc:picChg>
        <pc:picChg chg="add">
          <ac:chgData name="Zuzana Eršilová" userId="d5a69a3f-1572-42b6-b8ac-39b7852fa63e" providerId="ADAL" clId="{BD65AE0E-C5FE-4CF4-AA0E-630307101ECA}" dt="2023-11-24T07:57:20.139" v="2660" actId="26606"/>
          <ac:picMkLst>
            <pc:docMk/>
            <pc:sldMk cId="1414028231" sldId="274"/>
            <ac:picMk id="28" creationId="{640BAB49-521A-4847-8CD2-806C48DFA9A3}"/>
          </ac:picMkLst>
        </pc:picChg>
        <pc:picChg chg="add">
          <ac:chgData name="Zuzana Eršilová" userId="d5a69a3f-1572-42b6-b8ac-39b7852fa63e" providerId="ADAL" clId="{BD65AE0E-C5FE-4CF4-AA0E-630307101ECA}" dt="2023-11-24T07:57:20.139" v="2660" actId="26606"/>
          <ac:picMkLst>
            <pc:docMk/>
            <pc:sldMk cId="1414028231" sldId="274"/>
            <ac:picMk id="30" creationId="{A83CC74B-9264-491A-863F-C4BB37CA2F52}"/>
          </ac:picMkLst>
        </pc:picChg>
        <pc:cxnChg chg="add del">
          <ac:chgData name="Zuzana Eršilová" userId="d5a69a3f-1572-42b6-b8ac-39b7852fa63e" providerId="ADAL" clId="{BD65AE0E-C5FE-4CF4-AA0E-630307101ECA}" dt="2023-11-24T07:57:08.332" v="2657" actId="26606"/>
          <ac:cxnSpMkLst>
            <pc:docMk/>
            <pc:sldMk cId="1414028231" sldId="274"/>
            <ac:cxnSpMk id="7" creationId="{B98F1179-1183-4919-9064-D6B26021842A}"/>
          </ac:cxnSpMkLst>
        </pc:cxnChg>
        <pc:cxnChg chg="add del">
          <ac:chgData name="Zuzana Eršilová" userId="d5a69a3f-1572-42b6-b8ac-39b7852fa63e" providerId="ADAL" clId="{BD65AE0E-C5FE-4CF4-AA0E-630307101ECA}" dt="2023-11-24T07:57:08.332" v="2657" actId="26606"/>
          <ac:cxnSpMkLst>
            <pc:docMk/>
            <pc:sldMk cId="1414028231" sldId="274"/>
            <ac:cxnSpMk id="18" creationId="{A2823D0E-CB33-4C78-AFF7-8A76ED4BAE6D}"/>
          </ac:cxnSpMkLst>
        </pc:cxnChg>
        <pc:cxnChg chg="add del">
          <ac:chgData name="Zuzana Eršilová" userId="d5a69a3f-1572-42b6-b8ac-39b7852fa63e" providerId="ADAL" clId="{BD65AE0E-C5FE-4CF4-AA0E-630307101ECA}" dt="2023-11-23T14:43:20.387" v="946" actId="26606"/>
          <ac:cxnSpMkLst>
            <pc:docMk/>
            <pc:sldMk cId="1414028231" sldId="274"/>
            <ac:cxnSpMk id="22" creationId="{0E5D0023-B23E-4823-8D72-B07FFF8CAE96}"/>
          </ac:cxnSpMkLst>
        </pc:cxnChg>
        <pc:cxnChg chg="add del">
          <ac:chgData name="Zuzana Eršilová" userId="d5a69a3f-1572-42b6-b8ac-39b7852fa63e" providerId="ADAL" clId="{BD65AE0E-C5FE-4CF4-AA0E-630307101ECA}" dt="2023-11-24T07:57:20.076" v="2659" actId="26606"/>
          <ac:cxnSpMkLst>
            <pc:docMk/>
            <pc:sldMk cId="1414028231" sldId="274"/>
            <ac:cxnSpMk id="23" creationId="{85B95145-40F9-436B-89CD-8054CBB2E310}"/>
          </ac:cxnSpMkLst>
        </pc:cxnChg>
        <pc:cxnChg chg="add del">
          <ac:chgData name="Zuzana Eršilová" userId="d5a69a3f-1572-42b6-b8ac-39b7852fa63e" providerId="ADAL" clId="{BD65AE0E-C5FE-4CF4-AA0E-630307101ECA}" dt="2023-11-24T07:57:20.076" v="2659" actId="26606"/>
          <ac:cxnSpMkLst>
            <pc:docMk/>
            <pc:sldMk cId="1414028231" sldId="274"/>
            <ac:cxnSpMk id="25" creationId="{74C10300-27C6-4E18-87C6-82791DCC713B}"/>
          </ac:cxnSpMkLst>
        </pc:cxnChg>
        <pc:cxnChg chg="add">
          <ac:chgData name="Zuzana Eršilová" userId="d5a69a3f-1572-42b6-b8ac-39b7852fa63e" providerId="ADAL" clId="{BD65AE0E-C5FE-4CF4-AA0E-630307101ECA}" dt="2023-11-24T07:57:20.139" v="2660" actId="26606"/>
          <ac:cxnSpMkLst>
            <pc:docMk/>
            <pc:sldMk cId="1414028231" sldId="274"/>
            <ac:cxnSpMk id="29" creationId="{B98F1179-1183-4919-9064-D6B26021842A}"/>
          </ac:cxnSpMkLst>
        </pc:cxnChg>
        <pc:cxnChg chg="add">
          <ac:chgData name="Zuzana Eršilová" userId="d5a69a3f-1572-42b6-b8ac-39b7852fa63e" providerId="ADAL" clId="{BD65AE0E-C5FE-4CF4-AA0E-630307101ECA}" dt="2023-11-24T07:57:20.139" v="2660" actId="26606"/>
          <ac:cxnSpMkLst>
            <pc:docMk/>
            <pc:sldMk cId="1414028231" sldId="274"/>
            <ac:cxnSpMk id="32" creationId="{6409CEAD-DD30-4A84-8D22-B652680401B2}"/>
          </ac:cxnSpMkLst>
        </pc:cxnChg>
        <pc:cxnChg chg="add del">
          <ac:chgData name="Zuzana Eršilová" userId="d5a69a3f-1572-42b6-b8ac-39b7852fa63e" providerId="ADAL" clId="{BD65AE0E-C5FE-4CF4-AA0E-630307101ECA}" dt="2023-11-23T14:43:01.584" v="937" actId="26606"/>
          <ac:cxnSpMkLst>
            <pc:docMk/>
            <pc:sldMk cId="1414028231" sldId="274"/>
            <ac:cxnSpMk id="33" creationId="{0DFD28A6-39F3-425F-8050-E5BF1B4523B2}"/>
          </ac:cxnSpMkLst>
        </pc:cxnChg>
        <pc:cxnChg chg="add del">
          <ac:chgData name="Zuzana Eršilová" userId="d5a69a3f-1572-42b6-b8ac-39b7852fa63e" providerId="ADAL" clId="{BD65AE0E-C5FE-4CF4-AA0E-630307101ECA}" dt="2023-11-23T14:43:01.584" v="937" actId="26606"/>
          <ac:cxnSpMkLst>
            <pc:docMk/>
            <pc:sldMk cId="1414028231" sldId="274"/>
            <ac:cxnSpMk id="45" creationId="{10A370BF-9768-4FA0-8887-C3777F3A9C9C}"/>
          </ac:cxnSpMkLst>
        </pc:cxnChg>
        <pc:cxnChg chg="add del">
          <ac:chgData name="Zuzana Eršilová" userId="d5a69a3f-1572-42b6-b8ac-39b7852fa63e" providerId="ADAL" clId="{BD65AE0E-C5FE-4CF4-AA0E-630307101ECA}" dt="2023-11-23T14:43:06.552" v="939" actId="26606"/>
          <ac:cxnSpMkLst>
            <pc:docMk/>
            <pc:sldMk cId="1414028231" sldId="274"/>
            <ac:cxnSpMk id="49" creationId="{20742BC3-654B-4E41-9A6A-73A42E477639}"/>
          </ac:cxnSpMkLst>
        </pc:cxnChg>
        <pc:cxnChg chg="add del">
          <ac:chgData name="Zuzana Eršilová" userId="d5a69a3f-1572-42b6-b8ac-39b7852fa63e" providerId="ADAL" clId="{BD65AE0E-C5FE-4CF4-AA0E-630307101ECA}" dt="2023-11-23T14:43:06.552" v="939" actId="26606"/>
          <ac:cxnSpMkLst>
            <pc:docMk/>
            <pc:sldMk cId="1414028231" sldId="274"/>
            <ac:cxnSpMk id="54" creationId="{997356D0-D934-42B9-8291-DF34A3AC0CFE}"/>
          </ac:cxnSpMkLst>
        </pc:cxnChg>
        <pc:cxnChg chg="add del">
          <ac:chgData name="Zuzana Eršilová" userId="d5a69a3f-1572-42b6-b8ac-39b7852fa63e" providerId="ADAL" clId="{BD65AE0E-C5FE-4CF4-AA0E-630307101ECA}" dt="2023-11-23T14:43:10.729" v="941" actId="26606"/>
          <ac:cxnSpMkLst>
            <pc:docMk/>
            <pc:sldMk cId="1414028231" sldId="274"/>
            <ac:cxnSpMk id="57" creationId="{20742BC3-654B-4E41-9A6A-73A42E477639}"/>
          </ac:cxnSpMkLst>
        </pc:cxnChg>
        <pc:cxnChg chg="add del">
          <ac:chgData name="Zuzana Eršilová" userId="d5a69a3f-1572-42b6-b8ac-39b7852fa63e" providerId="ADAL" clId="{BD65AE0E-C5FE-4CF4-AA0E-630307101ECA}" dt="2023-11-23T14:43:10.729" v="941" actId="26606"/>
          <ac:cxnSpMkLst>
            <pc:docMk/>
            <pc:sldMk cId="1414028231" sldId="274"/>
            <ac:cxnSpMk id="61" creationId="{4231BC86-8965-4F95-9FD9-76313A7D601B}"/>
          </ac:cxnSpMkLst>
        </pc:cxnChg>
        <pc:cxnChg chg="add del">
          <ac:chgData name="Zuzana Eršilová" userId="d5a69a3f-1572-42b6-b8ac-39b7852fa63e" providerId="ADAL" clId="{BD65AE0E-C5FE-4CF4-AA0E-630307101ECA}" dt="2023-11-23T14:43:13.453" v="943" actId="26606"/>
          <ac:cxnSpMkLst>
            <pc:docMk/>
            <pc:sldMk cId="1414028231" sldId="274"/>
            <ac:cxnSpMk id="65" creationId="{0DFD28A6-39F3-425F-8050-E5BF1B4523B2}"/>
          </ac:cxnSpMkLst>
        </pc:cxnChg>
        <pc:cxnChg chg="add del">
          <ac:chgData name="Zuzana Eršilová" userId="d5a69a3f-1572-42b6-b8ac-39b7852fa63e" providerId="ADAL" clId="{BD65AE0E-C5FE-4CF4-AA0E-630307101ECA}" dt="2023-11-23T14:43:13.453" v="943" actId="26606"/>
          <ac:cxnSpMkLst>
            <pc:docMk/>
            <pc:sldMk cId="1414028231" sldId="274"/>
            <ac:cxnSpMk id="69" creationId="{EE0488CE-8E24-413E-B105-426B0506EB5E}"/>
          </ac:cxnSpMkLst>
        </pc:cxnChg>
        <pc:cxnChg chg="add del">
          <ac:chgData name="Zuzana Eršilová" userId="d5a69a3f-1572-42b6-b8ac-39b7852fa63e" providerId="ADAL" clId="{BD65AE0E-C5FE-4CF4-AA0E-630307101ECA}" dt="2023-11-23T14:43:20.353" v="945" actId="26606"/>
          <ac:cxnSpMkLst>
            <pc:docMk/>
            <pc:sldMk cId="1414028231" sldId="274"/>
            <ac:cxnSpMk id="72" creationId="{0DFD28A6-39F3-425F-8050-E5BF1B4523B2}"/>
          </ac:cxnSpMkLst>
        </pc:cxnChg>
        <pc:cxnChg chg="add del">
          <ac:chgData name="Zuzana Eršilová" userId="d5a69a3f-1572-42b6-b8ac-39b7852fa63e" providerId="ADAL" clId="{BD65AE0E-C5FE-4CF4-AA0E-630307101ECA}" dt="2023-11-23T14:43:20.353" v="945" actId="26606"/>
          <ac:cxnSpMkLst>
            <pc:docMk/>
            <pc:sldMk cId="1414028231" sldId="274"/>
            <ac:cxnSpMk id="75" creationId="{2C4AED10-D735-4820-BE3F-7B5DE8BBC4B1}"/>
          </ac:cxnSpMkLst>
        </pc:cxn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1414028231" sldId="274"/>
            <ac:cxnSpMk id="79" creationId="{0DFD28A6-39F3-425F-8050-E5BF1B4523B2}"/>
          </ac:cxnSpMkLst>
        </pc:cxn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1414028231" sldId="274"/>
            <ac:cxnSpMk id="84" creationId="{10A370BF-9768-4FA0-8887-C3777F3A9C9C}"/>
          </ac:cxnSpMkLst>
        </pc:cxnChg>
      </pc:sldChg>
      <pc:sldChg chg="addSp delSp modSp new del mod setBg delDesignElem">
        <pc:chgData name="Zuzana Eršilová" userId="d5a69a3f-1572-42b6-b8ac-39b7852fa63e" providerId="ADAL" clId="{BD65AE0E-C5FE-4CF4-AA0E-630307101ECA}" dt="2023-11-24T08:00:39.827" v="2706" actId="47"/>
        <pc:sldMkLst>
          <pc:docMk/>
          <pc:sldMk cId="2848968938" sldId="275"/>
        </pc:sldMkLst>
        <pc:spChg chg="mod">
          <ac:chgData name="Zuzana Eršilová" userId="d5a69a3f-1572-42b6-b8ac-39b7852fa63e" providerId="ADAL" clId="{BD65AE0E-C5FE-4CF4-AA0E-630307101ECA}" dt="2023-11-23T14:44:06.233" v="981" actId="1076"/>
          <ac:spMkLst>
            <pc:docMk/>
            <pc:sldMk cId="2848968938" sldId="275"/>
            <ac:spMk id="2" creationId="{714861DB-561F-7033-928B-CA550C6EE888}"/>
          </ac:spMkLst>
        </pc:spChg>
        <pc:spChg chg="del">
          <ac:chgData name="Zuzana Eršilová" userId="d5a69a3f-1572-42b6-b8ac-39b7852fa63e" providerId="ADAL" clId="{BD65AE0E-C5FE-4CF4-AA0E-630307101ECA}" dt="2023-11-23T14:43:48.020" v="975" actId="931"/>
          <ac:spMkLst>
            <pc:docMk/>
            <pc:sldMk cId="2848968938" sldId="275"/>
            <ac:spMk id="3" creationId="{F05D9559-5862-7838-CEB8-24F72F3DC78F}"/>
          </ac:spMkLst>
        </pc:spChg>
        <pc:spChg chg="add del">
          <ac:chgData name="Zuzana Eršilová" userId="d5a69a3f-1572-42b6-b8ac-39b7852fa63e" providerId="ADAL" clId="{BD65AE0E-C5FE-4CF4-AA0E-630307101ECA}" dt="2023-11-23T14:43:56.083" v="979" actId="478"/>
          <ac:spMkLst>
            <pc:docMk/>
            <pc:sldMk cId="2848968938" sldId="275"/>
            <ac:spMk id="9" creationId="{3B2E0CB9-C51F-D313-B616-F0F0A58BC3DE}"/>
          </ac:spMkLst>
        </pc:spChg>
        <pc:spChg chg="add del">
          <ac:chgData name="Zuzana Eršilová" userId="d5a69a3f-1572-42b6-b8ac-39b7852fa63e" providerId="ADAL" clId="{BD65AE0E-C5FE-4CF4-AA0E-630307101ECA}" dt="2023-11-23T14:43:58.680" v="980" actId="26606"/>
          <ac:spMkLst>
            <pc:docMk/>
            <pc:sldMk cId="2848968938" sldId="275"/>
            <ac:spMk id="12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3T14:43:58.680" v="980" actId="26606"/>
          <ac:spMkLst>
            <pc:docMk/>
            <pc:sldMk cId="2848968938" sldId="275"/>
            <ac:spMk id="14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3T14:43:58.680" v="980" actId="26606"/>
          <ac:spMkLst>
            <pc:docMk/>
            <pc:sldMk cId="2848968938" sldId="275"/>
            <ac:spMk id="16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3T14:43:58.680" v="980" actId="26606"/>
          <ac:spMkLst>
            <pc:docMk/>
            <pc:sldMk cId="2848968938" sldId="275"/>
            <ac:spMk id="18" creationId="{6C22FCAC-D7EC-4A52-B153-FF761E2235B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2848968938" sldId="275"/>
            <ac:spMk id="31" creationId="{9401732C-37EE-4B98-A709-9530173F3802}"/>
          </ac:spMkLst>
        </pc:s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2848968938" sldId="275"/>
            <ac:grpSpMk id="23" creationId="{749C117F-F390-437B-ADB0-57E87EFF34F5}"/>
          </ac:grpSpMkLst>
        </pc:gr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2848968938" sldId="275"/>
            <ac:grpSpMk id="33" creationId="{654E48C8-2A00-4C54-BC9C-B18EE49E9C13}"/>
          </ac:grpSpMkLst>
        </pc:grpChg>
        <pc:picChg chg="add mod">
          <ac:chgData name="Zuzana Eršilová" userId="d5a69a3f-1572-42b6-b8ac-39b7852fa63e" providerId="ADAL" clId="{BD65AE0E-C5FE-4CF4-AA0E-630307101ECA}" dt="2023-11-23T14:43:58.680" v="980" actId="26606"/>
          <ac:picMkLst>
            <pc:docMk/>
            <pc:sldMk cId="2848968938" sldId="275"/>
            <ac:picMk id="5" creationId="{438122DA-57E2-0F03-31D4-076412FB325E}"/>
          </ac:picMkLst>
        </pc:pic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2848968938" sldId="275"/>
            <ac:cxnSpMk id="29" creationId="{20742BC3-654B-4E41-9A6A-73A42E477639}"/>
          </ac:cxnSpMkLst>
        </pc:cxnChg>
      </pc:sldChg>
      <pc:sldChg chg="addSp delSp modSp new mod setBg delDesignElem">
        <pc:chgData name="Zuzana Eršilová" userId="d5a69a3f-1572-42b6-b8ac-39b7852fa63e" providerId="ADAL" clId="{BD65AE0E-C5FE-4CF4-AA0E-630307101ECA}" dt="2023-11-24T06:17:01.936" v="2093"/>
        <pc:sldMkLst>
          <pc:docMk/>
          <pc:sldMk cId="444519685" sldId="276"/>
        </pc:sldMkLst>
        <pc:spChg chg="mod">
          <ac:chgData name="Zuzana Eršilová" userId="d5a69a3f-1572-42b6-b8ac-39b7852fa63e" providerId="ADAL" clId="{BD65AE0E-C5FE-4CF4-AA0E-630307101ECA}" dt="2023-11-23T14:44:39.573" v="1000" actId="26606"/>
          <ac:spMkLst>
            <pc:docMk/>
            <pc:sldMk cId="444519685" sldId="276"/>
            <ac:spMk id="2" creationId="{5D3C8DC2-5AE1-5684-27A5-709C15F878DE}"/>
          </ac:spMkLst>
        </pc:spChg>
        <pc:spChg chg="del">
          <ac:chgData name="Zuzana Eršilová" userId="d5a69a3f-1572-42b6-b8ac-39b7852fa63e" providerId="ADAL" clId="{BD65AE0E-C5FE-4CF4-AA0E-630307101ECA}" dt="2023-11-23T14:44:28.256" v="995" actId="931"/>
          <ac:spMkLst>
            <pc:docMk/>
            <pc:sldMk cId="444519685" sldId="276"/>
            <ac:spMk id="3" creationId="{67B4D05C-A8E3-824A-A654-C0F5734D753B}"/>
          </ac:spMkLst>
        </pc:spChg>
        <pc:spChg chg="add del">
          <ac:chgData name="Zuzana Eršilová" userId="d5a69a3f-1572-42b6-b8ac-39b7852fa63e" providerId="ADAL" clId="{BD65AE0E-C5FE-4CF4-AA0E-630307101ECA}" dt="2023-11-23T14:44:34.598" v="999" actId="478"/>
          <ac:spMkLst>
            <pc:docMk/>
            <pc:sldMk cId="444519685" sldId="276"/>
            <ac:spMk id="9" creationId="{0E0B8FB4-0896-4C62-E822-3587950420C3}"/>
          </ac:spMkLst>
        </pc:spChg>
        <pc:spChg chg="add del">
          <ac:chgData name="Zuzana Eršilová" userId="d5a69a3f-1572-42b6-b8ac-39b7852fa63e" providerId="ADAL" clId="{BD65AE0E-C5FE-4CF4-AA0E-630307101ECA}" dt="2023-11-23T14:44:39.573" v="1000" actId="26606"/>
          <ac:spMkLst>
            <pc:docMk/>
            <pc:sldMk cId="444519685" sldId="276"/>
            <ac:spMk id="12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3T14:44:39.573" v="1000" actId="26606"/>
          <ac:spMkLst>
            <pc:docMk/>
            <pc:sldMk cId="444519685" sldId="276"/>
            <ac:spMk id="14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3T14:44:39.573" v="1000" actId="26606"/>
          <ac:spMkLst>
            <pc:docMk/>
            <pc:sldMk cId="444519685" sldId="276"/>
            <ac:spMk id="16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3T14:44:39.573" v="1000" actId="26606"/>
          <ac:spMkLst>
            <pc:docMk/>
            <pc:sldMk cId="444519685" sldId="276"/>
            <ac:spMk id="18" creationId="{6C22FCAC-D7EC-4A52-B153-FF761E2235B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444519685" sldId="276"/>
            <ac:spMk id="31" creationId="{1CD07172-CD61-45EB-BEE3-F644503E5C8A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444519685" sldId="276"/>
            <ac:spMk id="33" creationId="{1EADA5DB-ED12-413A-AAB5-6A8D1152E6C4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444519685" sldId="276"/>
            <ac:spMk id="35" creationId="{8BA45E5C-ACB9-49E8-B4DB-5255C237667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444519685" sldId="276"/>
            <ac:spMk id="37" creationId="{857E618C-1D7B-4A51-90C1-6106CD8A1AE7}"/>
          </ac:spMkLst>
        </pc:s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444519685" sldId="276"/>
            <ac:grpSpMk id="23" creationId="{749C117F-F390-437B-ADB0-57E87EFF34F5}"/>
          </ac:grpSpMkLst>
        </pc:grpChg>
        <pc:picChg chg="add mod">
          <ac:chgData name="Zuzana Eršilová" userId="d5a69a3f-1572-42b6-b8ac-39b7852fa63e" providerId="ADAL" clId="{BD65AE0E-C5FE-4CF4-AA0E-630307101ECA}" dt="2023-11-23T14:44:31.666" v="998" actId="26606"/>
          <ac:picMkLst>
            <pc:docMk/>
            <pc:sldMk cId="444519685" sldId="276"/>
            <ac:picMk id="5" creationId="{DE105C53-6789-1AEF-F2A1-084378A1EA45}"/>
          </ac:picMkLst>
        </pc:pic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444519685" sldId="276"/>
            <ac:cxnSpMk id="29" creationId="{20742BC3-654B-4E41-9A6A-73A42E477639}"/>
          </ac:cxnSpMkLst>
        </pc:cxnChg>
      </pc:sldChg>
      <pc:sldChg chg="new del">
        <pc:chgData name="Zuzana Eršilová" userId="d5a69a3f-1572-42b6-b8ac-39b7852fa63e" providerId="ADAL" clId="{BD65AE0E-C5FE-4CF4-AA0E-630307101ECA}" dt="2023-11-23T14:45:02.889" v="1002" actId="680"/>
        <pc:sldMkLst>
          <pc:docMk/>
          <pc:sldMk cId="2016306899" sldId="277"/>
        </pc:sldMkLst>
      </pc:sldChg>
      <pc:sldChg chg="addSp delSp modSp new mod setBg delDesignElem">
        <pc:chgData name="Zuzana Eršilová" userId="d5a69a3f-1572-42b6-b8ac-39b7852fa63e" providerId="ADAL" clId="{BD65AE0E-C5FE-4CF4-AA0E-630307101ECA}" dt="2023-11-24T06:37:45.773" v="2242"/>
        <pc:sldMkLst>
          <pc:docMk/>
          <pc:sldMk cId="2934697661" sldId="277"/>
        </pc:sldMkLst>
        <pc:spChg chg="mod">
          <ac:chgData name="Zuzana Eršilová" userId="d5a69a3f-1572-42b6-b8ac-39b7852fa63e" providerId="ADAL" clId="{BD65AE0E-C5FE-4CF4-AA0E-630307101ECA}" dt="2023-11-24T06:37:45.773" v="2242"/>
          <ac:spMkLst>
            <pc:docMk/>
            <pc:sldMk cId="2934697661" sldId="277"/>
            <ac:spMk id="2" creationId="{D227EDA1-5B9F-F265-BA94-33E6F2B60CBF}"/>
          </ac:spMkLst>
        </pc:spChg>
        <pc:spChg chg="mod">
          <ac:chgData name="Zuzana Eršilová" userId="d5a69a3f-1572-42b6-b8ac-39b7852fa63e" providerId="ADAL" clId="{BD65AE0E-C5FE-4CF4-AA0E-630307101ECA}" dt="2023-11-24T06:37:45.773" v="2242"/>
          <ac:spMkLst>
            <pc:docMk/>
            <pc:sldMk cId="2934697661" sldId="277"/>
            <ac:spMk id="3" creationId="{5A068236-4FFD-84B8-4036-60FEEC740A7D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2934697661" sldId="277"/>
            <ac:spMk id="8" creationId="{D59C2C63-D709-4949-9465-29A52CBEDD3B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2934697661" sldId="277"/>
            <ac:spMk id="10" creationId="{0EFD2038-15D6-4003-8350-AFEC394EEFA7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2934697661" sldId="277"/>
            <ac:spMk id="12" creationId="{8CF519C2-F6BE-41BE-A50E-54B98359C914}"/>
          </ac:spMkLst>
        </pc:s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2934697661" sldId="277"/>
            <ac:grpSpMk id="14" creationId="{7767AD93-AD3E-4C62-97D5-E54E14B2EAD8}"/>
          </ac:grpSpMkLst>
        </pc:grp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2934697661" sldId="277"/>
            <ac:cxnSpMk id="20" creationId="{0772CE55-4C36-44F1-A9BD-379BEB84317D}"/>
          </ac:cxnSpMkLst>
        </pc:cxnChg>
      </pc:sldChg>
      <pc:sldChg chg="addSp delSp modSp new mod setBg delDesignElem">
        <pc:chgData name="Zuzana Eršilová" userId="d5a69a3f-1572-42b6-b8ac-39b7852fa63e" providerId="ADAL" clId="{BD65AE0E-C5FE-4CF4-AA0E-630307101ECA}" dt="2023-11-24T06:17:01.936" v="2093"/>
        <pc:sldMkLst>
          <pc:docMk/>
          <pc:sldMk cId="3103251298" sldId="278"/>
        </pc:sldMkLst>
        <pc:spChg chg="mod">
          <ac:chgData name="Zuzana Eršilová" userId="d5a69a3f-1572-42b6-b8ac-39b7852fa63e" providerId="ADAL" clId="{BD65AE0E-C5FE-4CF4-AA0E-630307101ECA}" dt="2023-11-23T14:46:04.097" v="1048" actId="1076"/>
          <ac:spMkLst>
            <pc:docMk/>
            <pc:sldMk cId="3103251298" sldId="278"/>
            <ac:spMk id="2" creationId="{0E50BD13-4115-3912-8219-BC2B56011A79}"/>
          </ac:spMkLst>
        </pc:spChg>
        <pc:spChg chg="del">
          <ac:chgData name="Zuzana Eršilová" userId="d5a69a3f-1572-42b6-b8ac-39b7852fa63e" providerId="ADAL" clId="{BD65AE0E-C5FE-4CF4-AA0E-630307101ECA}" dt="2023-11-23T14:45:51.831" v="1043" actId="931"/>
          <ac:spMkLst>
            <pc:docMk/>
            <pc:sldMk cId="3103251298" sldId="278"/>
            <ac:spMk id="3" creationId="{4BE1DDDE-28B8-AAB1-1502-E5049F97E5FD}"/>
          </ac:spMkLst>
        </pc:spChg>
        <pc:spChg chg="add del">
          <ac:chgData name="Zuzana Eršilová" userId="d5a69a3f-1572-42b6-b8ac-39b7852fa63e" providerId="ADAL" clId="{BD65AE0E-C5FE-4CF4-AA0E-630307101ECA}" dt="2023-11-23T14:45:58.084" v="1047" actId="478"/>
          <ac:spMkLst>
            <pc:docMk/>
            <pc:sldMk cId="3103251298" sldId="278"/>
            <ac:spMk id="9" creationId="{F1F8B431-F366-2040-7A3B-0C8037B2A909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103251298" sldId="278"/>
            <ac:spMk id="12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103251298" sldId="278"/>
            <ac:spMk id="14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103251298" sldId="278"/>
            <ac:spMk id="16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103251298" sldId="278"/>
            <ac:spMk id="18" creationId="{6C22FCAC-D7EC-4A52-B153-FF761E2235B3}"/>
          </ac:spMkLst>
        </pc:spChg>
        <pc:picChg chg="add mod">
          <ac:chgData name="Zuzana Eršilová" userId="d5a69a3f-1572-42b6-b8ac-39b7852fa63e" providerId="ADAL" clId="{BD65AE0E-C5FE-4CF4-AA0E-630307101ECA}" dt="2023-11-23T14:45:54.741" v="1046" actId="26606"/>
          <ac:picMkLst>
            <pc:docMk/>
            <pc:sldMk cId="3103251298" sldId="278"/>
            <ac:picMk id="5" creationId="{43A7929B-D3CF-3CD2-989F-10BB6AD55AF6}"/>
          </ac:picMkLst>
        </pc:picChg>
      </pc:sldChg>
      <pc:sldChg chg="addSp delSp modSp new mod setBg delDesignElem">
        <pc:chgData name="Zuzana Eršilová" userId="d5a69a3f-1572-42b6-b8ac-39b7852fa63e" providerId="ADAL" clId="{BD65AE0E-C5FE-4CF4-AA0E-630307101ECA}" dt="2023-11-24T06:17:01.936" v="2093"/>
        <pc:sldMkLst>
          <pc:docMk/>
          <pc:sldMk cId="1981002248" sldId="279"/>
        </pc:sldMkLst>
        <pc:spChg chg="mod">
          <ac:chgData name="Zuzana Eršilová" userId="d5a69a3f-1572-42b6-b8ac-39b7852fa63e" providerId="ADAL" clId="{BD65AE0E-C5FE-4CF4-AA0E-630307101ECA}" dt="2023-11-23T14:46:38.003" v="1069" actId="26606"/>
          <ac:spMkLst>
            <pc:docMk/>
            <pc:sldMk cId="1981002248" sldId="279"/>
            <ac:spMk id="2" creationId="{AFFE3B74-3755-6ECE-A509-E7B2CEBEF795}"/>
          </ac:spMkLst>
        </pc:spChg>
        <pc:spChg chg="del">
          <ac:chgData name="Zuzana Eršilová" userId="d5a69a3f-1572-42b6-b8ac-39b7852fa63e" providerId="ADAL" clId="{BD65AE0E-C5FE-4CF4-AA0E-630307101ECA}" dt="2023-11-23T14:46:27.718" v="1064" actId="931"/>
          <ac:spMkLst>
            <pc:docMk/>
            <pc:sldMk cId="1981002248" sldId="279"/>
            <ac:spMk id="3" creationId="{D79D532B-E934-8812-57E8-9F7030C4808E}"/>
          </ac:spMkLst>
        </pc:spChg>
        <pc:spChg chg="add del">
          <ac:chgData name="Zuzana Eršilová" userId="d5a69a3f-1572-42b6-b8ac-39b7852fa63e" providerId="ADAL" clId="{BD65AE0E-C5FE-4CF4-AA0E-630307101ECA}" dt="2023-11-23T14:46:34.713" v="1068" actId="478"/>
          <ac:spMkLst>
            <pc:docMk/>
            <pc:sldMk cId="1981002248" sldId="279"/>
            <ac:spMk id="9" creationId="{38E034AE-AFE4-BD44-43D0-4A9F02EAAD1C}"/>
          </ac:spMkLst>
        </pc:spChg>
        <pc:spChg chg="add del">
          <ac:chgData name="Zuzana Eršilová" userId="d5a69a3f-1572-42b6-b8ac-39b7852fa63e" providerId="ADAL" clId="{BD65AE0E-C5FE-4CF4-AA0E-630307101ECA}" dt="2023-11-23T14:46:38.003" v="1069" actId="26606"/>
          <ac:spMkLst>
            <pc:docMk/>
            <pc:sldMk cId="1981002248" sldId="279"/>
            <ac:spMk id="12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3T14:46:38.003" v="1069" actId="26606"/>
          <ac:spMkLst>
            <pc:docMk/>
            <pc:sldMk cId="1981002248" sldId="279"/>
            <ac:spMk id="14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3T14:46:38.003" v="1069" actId="26606"/>
          <ac:spMkLst>
            <pc:docMk/>
            <pc:sldMk cId="1981002248" sldId="279"/>
            <ac:spMk id="16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3T14:46:38.003" v="1069" actId="26606"/>
          <ac:spMkLst>
            <pc:docMk/>
            <pc:sldMk cId="1981002248" sldId="279"/>
            <ac:spMk id="18" creationId="{6C22FCAC-D7EC-4A52-B153-FF761E2235B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981002248" sldId="279"/>
            <ac:spMk id="31" creationId="{1CD07172-CD61-45EB-BEE3-F644503E5C8A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981002248" sldId="279"/>
            <ac:spMk id="33" creationId="{1EADA5DB-ED12-413A-AAB5-6A8D1152E6C4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981002248" sldId="279"/>
            <ac:spMk id="35" creationId="{8BA45E5C-ACB9-49E8-B4DB-5255C237667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981002248" sldId="279"/>
            <ac:spMk id="37" creationId="{857E618C-1D7B-4A51-90C1-6106CD8A1AE7}"/>
          </ac:spMkLst>
        </pc:s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1981002248" sldId="279"/>
            <ac:grpSpMk id="23" creationId="{749C117F-F390-437B-ADB0-57E87EFF34F5}"/>
          </ac:grpSpMkLst>
        </pc:grpChg>
        <pc:picChg chg="add mod">
          <ac:chgData name="Zuzana Eršilová" userId="d5a69a3f-1572-42b6-b8ac-39b7852fa63e" providerId="ADAL" clId="{BD65AE0E-C5FE-4CF4-AA0E-630307101ECA}" dt="2023-11-23T14:46:30.866" v="1067" actId="26606"/>
          <ac:picMkLst>
            <pc:docMk/>
            <pc:sldMk cId="1981002248" sldId="279"/>
            <ac:picMk id="5" creationId="{539A90FC-6A37-BE15-A1BA-2F3B346981C7}"/>
          </ac:picMkLst>
        </pc:pic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1981002248" sldId="279"/>
            <ac:cxnSpMk id="29" creationId="{20742BC3-654B-4E41-9A6A-73A42E477639}"/>
          </ac:cxnSpMkLst>
        </pc:cxnChg>
      </pc:sldChg>
      <pc:sldChg chg="addSp delSp modSp new mod setBg delDesignElem">
        <pc:chgData name="Zuzana Eršilová" userId="d5a69a3f-1572-42b6-b8ac-39b7852fa63e" providerId="ADAL" clId="{BD65AE0E-C5FE-4CF4-AA0E-630307101ECA}" dt="2023-11-24T06:17:01.936" v="2093"/>
        <pc:sldMkLst>
          <pc:docMk/>
          <pc:sldMk cId="2571262425" sldId="280"/>
        </pc:sldMkLst>
        <pc:spChg chg="mod">
          <ac:chgData name="Zuzana Eršilová" userId="d5a69a3f-1572-42b6-b8ac-39b7852fa63e" providerId="ADAL" clId="{BD65AE0E-C5FE-4CF4-AA0E-630307101ECA}" dt="2023-11-23T14:47:48.116" v="1090" actId="1076"/>
          <ac:spMkLst>
            <pc:docMk/>
            <pc:sldMk cId="2571262425" sldId="280"/>
            <ac:spMk id="2" creationId="{1DEACF07-DE98-DE46-745E-A3F3D0FB0365}"/>
          </ac:spMkLst>
        </pc:spChg>
        <pc:spChg chg="del">
          <ac:chgData name="Zuzana Eršilová" userId="d5a69a3f-1572-42b6-b8ac-39b7852fa63e" providerId="ADAL" clId="{BD65AE0E-C5FE-4CF4-AA0E-630307101ECA}" dt="2023-11-23T14:47:34.193" v="1085" actId="931"/>
          <ac:spMkLst>
            <pc:docMk/>
            <pc:sldMk cId="2571262425" sldId="280"/>
            <ac:spMk id="3" creationId="{282866B2-E151-2A44-6B4F-7F46FDDD76CC}"/>
          </ac:spMkLst>
        </pc:spChg>
        <pc:spChg chg="add del">
          <ac:chgData name="Zuzana Eršilová" userId="d5a69a3f-1572-42b6-b8ac-39b7852fa63e" providerId="ADAL" clId="{BD65AE0E-C5FE-4CF4-AA0E-630307101ECA}" dt="2023-11-23T14:47:41.640" v="1089" actId="478"/>
          <ac:spMkLst>
            <pc:docMk/>
            <pc:sldMk cId="2571262425" sldId="280"/>
            <ac:spMk id="9" creationId="{3CA21F23-BE1A-182B-2CB2-A705BE81D8B7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2571262425" sldId="280"/>
            <ac:spMk id="12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2571262425" sldId="280"/>
            <ac:spMk id="14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2571262425" sldId="280"/>
            <ac:spMk id="16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2571262425" sldId="280"/>
            <ac:spMk id="18" creationId="{6C22FCAC-D7EC-4A52-B153-FF761E2235B3}"/>
          </ac:spMkLst>
        </pc:spChg>
        <pc:picChg chg="add mod">
          <ac:chgData name="Zuzana Eršilová" userId="d5a69a3f-1572-42b6-b8ac-39b7852fa63e" providerId="ADAL" clId="{BD65AE0E-C5FE-4CF4-AA0E-630307101ECA}" dt="2023-11-23T14:47:38.064" v="1088" actId="26606"/>
          <ac:picMkLst>
            <pc:docMk/>
            <pc:sldMk cId="2571262425" sldId="280"/>
            <ac:picMk id="5" creationId="{D931A0F5-B770-FDDC-3F4E-C635FECE3178}"/>
          </ac:picMkLst>
        </pc:picChg>
      </pc:sldChg>
      <pc:sldChg chg="addSp delSp modSp new mod setBg delDesignElem">
        <pc:chgData name="Zuzana Eršilová" userId="d5a69a3f-1572-42b6-b8ac-39b7852fa63e" providerId="ADAL" clId="{BD65AE0E-C5FE-4CF4-AA0E-630307101ECA}" dt="2023-11-24T06:33:44.691" v="2178" actId="27636"/>
        <pc:sldMkLst>
          <pc:docMk/>
          <pc:sldMk cId="718631162" sldId="281"/>
        </pc:sldMkLst>
        <pc:spChg chg="mod">
          <ac:chgData name="Zuzana Eršilová" userId="d5a69a3f-1572-42b6-b8ac-39b7852fa63e" providerId="ADAL" clId="{BD65AE0E-C5FE-4CF4-AA0E-630307101ECA}" dt="2023-11-24T06:33:44.691" v="2178" actId="27636"/>
          <ac:spMkLst>
            <pc:docMk/>
            <pc:sldMk cId="718631162" sldId="281"/>
            <ac:spMk id="2" creationId="{DD735ABE-61F4-554F-531D-A14F9D2DCB32}"/>
          </ac:spMkLst>
        </pc:spChg>
        <pc:spChg chg="del">
          <ac:chgData name="Zuzana Eršilová" userId="d5a69a3f-1572-42b6-b8ac-39b7852fa63e" providerId="ADAL" clId="{BD65AE0E-C5FE-4CF4-AA0E-630307101ECA}" dt="2023-11-23T14:49:07.310" v="1132" actId="931"/>
          <ac:spMkLst>
            <pc:docMk/>
            <pc:sldMk cId="718631162" sldId="281"/>
            <ac:spMk id="3" creationId="{478D6670-2C3F-5A31-BF09-ECF3A0D0C3BB}"/>
          </ac:spMkLst>
        </pc:spChg>
        <pc:spChg chg="add del">
          <ac:chgData name="Zuzana Eršilová" userId="d5a69a3f-1572-42b6-b8ac-39b7852fa63e" providerId="ADAL" clId="{BD65AE0E-C5FE-4CF4-AA0E-630307101ECA}" dt="2023-11-23T14:49:12.707" v="1136" actId="478"/>
          <ac:spMkLst>
            <pc:docMk/>
            <pc:sldMk cId="718631162" sldId="281"/>
            <ac:spMk id="9" creationId="{62B94898-D1D8-4C16-F78E-A3B2A325AD51}"/>
          </ac:spMkLst>
        </pc:spChg>
        <pc:spChg chg="add del">
          <ac:chgData name="Zuzana Eršilová" userId="d5a69a3f-1572-42b6-b8ac-39b7852fa63e" providerId="ADAL" clId="{BD65AE0E-C5FE-4CF4-AA0E-630307101ECA}" dt="2023-11-23T14:49:15.895" v="1137" actId="26606"/>
          <ac:spMkLst>
            <pc:docMk/>
            <pc:sldMk cId="718631162" sldId="281"/>
            <ac:spMk id="12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3T14:49:15.895" v="1137" actId="26606"/>
          <ac:spMkLst>
            <pc:docMk/>
            <pc:sldMk cId="718631162" sldId="281"/>
            <ac:spMk id="14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3T14:49:15.895" v="1137" actId="26606"/>
          <ac:spMkLst>
            <pc:docMk/>
            <pc:sldMk cId="718631162" sldId="281"/>
            <ac:spMk id="16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3T14:49:15.895" v="1137" actId="26606"/>
          <ac:spMkLst>
            <pc:docMk/>
            <pc:sldMk cId="718631162" sldId="281"/>
            <ac:spMk id="18" creationId="{6C22FCAC-D7EC-4A52-B153-FF761E2235B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718631162" sldId="281"/>
            <ac:spMk id="31" creationId="{1CD07172-CD61-45EB-BEE3-F644503E5C8A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718631162" sldId="281"/>
            <ac:spMk id="33" creationId="{1EADA5DB-ED12-413A-AAB5-6A8D1152E6C4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718631162" sldId="281"/>
            <ac:spMk id="35" creationId="{8BA45E5C-ACB9-49E8-B4DB-5255C237667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718631162" sldId="281"/>
            <ac:spMk id="37" creationId="{857E618C-1D7B-4A51-90C1-6106CD8A1AE7}"/>
          </ac:spMkLst>
        </pc:s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718631162" sldId="281"/>
            <ac:grpSpMk id="23" creationId="{749C117F-F390-437B-ADB0-57E87EFF34F5}"/>
          </ac:grpSpMkLst>
        </pc:grpChg>
        <pc:picChg chg="add mod">
          <ac:chgData name="Zuzana Eršilová" userId="d5a69a3f-1572-42b6-b8ac-39b7852fa63e" providerId="ADAL" clId="{BD65AE0E-C5FE-4CF4-AA0E-630307101ECA}" dt="2023-11-23T14:49:09.389" v="1135" actId="26606"/>
          <ac:picMkLst>
            <pc:docMk/>
            <pc:sldMk cId="718631162" sldId="281"/>
            <ac:picMk id="5" creationId="{7DCDF612-F30E-9010-B446-764F64962CF0}"/>
          </ac:picMkLst>
        </pc:pic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718631162" sldId="281"/>
            <ac:cxnSpMk id="29" creationId="{20742BC3-654B-4E41-9A6A-73A42E477639}"/>
          </ac:cxnSpMkLst>
        </pc:cxnChg>
      </pc:sldChg>
      <pc:sldChg chg="addSp delSp modSp new mod setBg delDesignElem">
        <pc:chgData name="Zuzana Eršilová" userId="d5a69a3f-1572-42b6-b8ac-39b7852fa63e" providerId="ADAL" clId="{BD65AE0E-C5FE-4CF4-AA0E-630307101ECA}" dt="2023-11-24T06:17:01.936" v="2093"/>
        <pc:sldMkLst>
          <pc:docMk/>
          <pc:sldMk cId="1294381387" sldId="282"/>
        </pc:sldMkLst>
        <pc:spChg chg="mod">
          <ac:chgData name="Zuzana Eršilová" userId="d5a69a3f-1572-42b6-b8ac-39b7852fa63e" providerId="ADAL" clId="{BD65AE0E-C5FE-4CF4-AA0E-630307101ECA}" dt="2023-11-23T14:50:30.281" v="1185" actId="1076"/>
          <ac:spMkLst>
            <pc:docMk/>
            <pc:sldMk cId="1294381387" sldId="282"/>
            <ac:spMk id="2" creationId="{62EABD7E-555A-BC2D-2448-E03D394B1E18}"/>
          </ac:spMkLst>
        </pc:spChg>
        <pc:spChg chg="del">
          <ac:chgData name="Zuzana Eršilová" userId="d5a69a3f-1572-42b6-b8ac-39b7852fa63e" providerId="ADAL" clId="{BD65AE0E-C5FE-4CF4-AA0E-630307101ECA}" dt="2023-11-23T14:50:10.075" v="1176" actId="931"/>
          <ac:spMkLst>
            <pc:docMk/>
            <pc:sldMk cId="1294381387" sldId="282"/>
            <ac:spMk id="3" creationId="{58165FC3-B3FF-3C53-9209-A39469F8345D}"/>
          </ac:spMkLst>
        </pc:spChg>
        <pc:spChg chg="add del">
          <ac:chgData name="Zuzana Eršilová" userId="d5a69a3f-1572-42b6-b8ac-39b7852fa63e" providerId="ADAL" clId="{BD65AE0E-C5FE-4CF4-AA0E-630307101ECA}" dt="2023-11-23T14:50:15.236" v="1180" actId="478"/>
          <ac:spMkLst>
            <pc:docMk/>
            <pc:sldMk cId="1294381387" sldId="282"/>
            <ac:spMk id="9" creationId="{124650E8-56B4-0BDC-49D9-CD89B2350DE0}"/>
          </ac:spMkLst>
        </pc:spChg>
        <pc:spChg chg="add del">
          <ac:chgData name="Zuzana Eršilová" userId="d5a69a3f-1572-42b6-b8ac-39b7852fa63e" providerId="ADAL" clId="{BD65AE0E-C5FE-4CF4-AA0E-630307101ECA}" dt="2023-11-23T14:50:17.678" v="1181" actId="26606"/>
          <ac:spMkLst>
            <pc:docMk/>
            <pc:sldMk cId="1294381387" sldId="282"/>
            <ac:spMk id="12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3T14:50:17.678" v="1181" actId="26606"/>
          <ac:spMkLst>
            <pc:docMk/>
            <pc:sldMk cId="1294381387" sldId="282"/>
            <ac:spMk id="14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3T14:50:17.678" v="1181" actId="26606"/>
          <ac:spMkLst>
            <pc:docMk/>
            <pc:sldMk cId="1294381387" sldId="282"/>
            <ac:spMk id="16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3T14:50:17.678" v="1181" actId="26606"/>
          <ac:spMkLst>
            <pc:docMk/>
            <pc:sldMk cId="1294381387" sldId="282"/>
            <ac:spMk id="18" creationId="{6C22FCAC-D7EC-4A52-B153-FF761E2235B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294381387" sldId="282"/>
            <ac:spMk id="31" creationId="{1CD07172-CD61-45EB-BEE3-F644503E5C8A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294381387" sldId="282"/>
            <ac:spMk id="33" creationId="{1EADA5DB-ED12-413A-AAB5-6A8D1152E6C4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294381387" sldId="282"/>
            <ac:spMk id="35" creationId="{8BA45E5C-ACB9-49E8-B4DB-5255C237667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294381387" sldId="282"/>
            <ac:spMk id="37" creationId="{857E618C-1D7B-4A51-90C1-6106CD8A1AE7}"/>
          </ac:spMkLst>
        </pc:s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1294381387" sldId="282"/>
            <ac:grpSpMk id="23" creationId="{749C117F-F390-437B-ADB0-57E87EFF34F5}"/>
          </ac:grpSpMkLst>
        </pc:grpChg>
        <pc:picChg chg="add mod">
          <ac:chgData name="Zuzana Eršilová" userId="d5a69a3f-1572-42b6-b8ac-39b7852fa63e" providerId="ADAL" clId="{BD65AE0E-C5FE-4CF4-AA0E-630307101ECA}" dt="2023-11-23T14:50:12.160" v="1179" actId="26606"/>
          <ac:picMkLst>
            <pc:docMk/>
            <pc:sldMk cId="1294381387" sldId="282"/>
            <ac:picMk id="5" creationId="{E23EE3A1-EB2D-762D-CBD2-3CDC23B7FEE7}"/>
          </ac:picMkLst>
        </pc:pic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1294381387" sldId="282"/>
            <ac:cxnSpMk id="29" creationId="{20742BC3-654B-4E41-9A6A-73A42E477639}"/>
          </ac:cxnSpMkLst>
        </pc:cxnChg>
      </pc:sldChg>
      <pc:sldChg chg="addSp delSp modSp new mod setBg delDesignElem">
        <pc:chgData name="Zuzana Eršilová" userId="d5a69a3f-1572-42b6-b8ac-39b7852fa63e" providerId="ADAL" clId="{BD65AE0E-C5FE-4CF4-AA0E-630307101ECA}" dt="2023-11-24T06:17:01.936" v="2093"/>
        <pc:sldMkLst>
          <pc:docMk/>
          <pc:sldMk cId="3973917610" sldId="283"/>
        </pc:sldMkLst>
        <pc:spChg chg="mod">
          <ac:chgData name="Zuzana Eršilová" userId="d5a69a3f-1572-42b6-b8ac-39b7852fa63e" providerId="ADAL" clId="{BD65AE0E-C5FE-4CF4-AA0E-630307101ECA}" dt="2023-11-23T14:51:21.860" v="1238" actId="26606"/>
          <ac:spMkLst>
            <pc:docMk/>
            <pc:sldMk cId="3973917610" sldId="283"/>
            <ac:spMk id="2" creationId="{7ADE184E-A61A-F6E1-2EA3-2DD8D9C796B2}"/>
          </ac:spMkLst>
        </pc:spChg>
        <pc:spChg chg="del">
          <ac:chgData name="Zuzana Eršilová" userId="d5a69a3f-1572-42b6-b8ac-39b7852fa63e" providerId="ADAL" clId="{BD65AE0E-C5FE-4CF4-AA0E-630307101ECA}" dt="2023-11-23T14:51:11.119" v="1233" actId="931"/>
          <ac:spMkLst>
            <pc:docMk/>
            <pc:sldMk cId="3973917610" sldId="283"/>
            <ac:spMk id="3" creationId="{D3831771-7900-6331-C793-E62C2DE3F80A}"/>
          </ac:spMkLst>
        </pc:spChg>
        <pc:spChg chg="add del">
          <ac:chgData name="Zuzana Eršilová" userId="d5a69a3f-1572-42b6-b8ac-39b7852fa63e" providerId="ADAL" clId="{BD65AE0E-C5FE-4CF4-AA0E-630307101ECA}" dt="2023-11-23T14:51:19.660" v="1237" actId="478"/>
          <ac:spMkLst>
            <pc:docMk/>
            <pc:sldMk cId="3973917610" sldId="283"/>
            <ac:spMk id="9" creationId="{76B1879C-A705-937C-03A7-E47105057D7F}"/>
          </ac:spMkLst>
        </pc:spChg>
        <pc:spChg chg="add del">
          <ac:chgData name="Zuzana Eršilová" userId="d5a69a3f-1572-42b6-b8ac-39b7852fa63e" providerId="ADAL" clId="{BD65AE0E-C5FE-4CF4-AA0E-630307101ECA}" dt="2023-11-23T14:51:21.860" v="1238" actId="26606"/>
          <ac:spMkLst>
            <pc:docMk/>
            <pc:sldMk cId="3973917610" sldId="283"/>
            <ac:spMk id="12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3T14:51:21.860" v="1238" actId="26606"/>
          <ac:spMkLst>
            <pc:docMk/>
            <pc:sldMk cId="3973917610" sldId="283"/>
            <ac:spMk id="14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3T14:51:21.860" v="1238" actId="26606"/>
          <ac:spMkLst>
            <pc:docMk/>
            <pc:sldMk cId="3973917610" sldId="283"/>
            <ac:spMk id="16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3T14:51:21.860" v="1238" actId="26606"/>
          <ac:spMkLst>
            <pc:docMk/>
            <pc:sldMk cId="3973917610" sldId="283"/>
            <ac:spMk id="18" creationId="{6C22FCAC-D7EC-4A52-B153-FF761E2235B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973917610" sldId="283"/>
            <ac:spMk id="31" creationId="{1CD07172-CD61-45EB-BEE3-F644503E5C8A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973917610" sldId="283"/>
            <ac:spMk id="33" creationId="{1EADA5DB-ED12-413A-AAB5-6A8D1152E6C4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973917610" sldId="283"/>
            <ac:spMk id="35" creationId="{8BA45E5C-ACB9-49E8-B4DB-5255C237667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973917610" sldId="283"/>
            <ac:spMk id="37" creationId="{857E618C-1D7B-4A51-90C1-6106CD8A1AE7}"/>
          </ac:spMkLst>
        </pc:s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3973917610" sldId="283"/>
            <ac:grpSpMk id="23" creationId="{749C117F-F390-437B-ADB0-57E87EFF34F5}"/>
          </ac:grpSpMkLst>
        </pc:grpChg>
        <pc:picChg chg="add mod">
          <ac:chgData name="Zuzana Eršilová" userId="d5a69a3f-1572-42b6-b8ac-39b7852fa63e" providerId="ADAL" clId="{BD65AE0E-C5FE-4CF4-AA0E-630307101ECA}" dt="2023-11-23T14:51:13.743" v="1236" actId="26606"/>
          <ac:picMkLst>
            <pc:docMk/>
            <pc:sldMk cId="3973917610" sldId="283"/>
            <ac:picMk id="5" creationId="{12C2E0BF-324D-B0AA-9A3E-9DD0BB92479C}"/>
          </ac:picMkLst>
        </pc:pic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3973917610" sldId="283"/>
            <ac:cxnSpMk id="29" creationId="{20742BC3-654B-4E41-9A6A-73A42E477639}"/>
          </ac:cxnSpMkLst>
        </pc:cxnChg>
      </pc:sldChg>
      <pc:sldChg chg="addSp delSp modSp new mod setBg delDesignElem">
        <pc:chgData name="Zuzana Eršilová" userId="d5a69a3f-1572-42b6-b8ac-39b7852fa63e" providerId="ADAL" clId="{BD65AE0E-C5FE-4CF4-AA0E-630307101ECA}" dt="2023-11-24T06:33:44.691" v="2179" actId="27636"/>
        <pc:sldMkLst>
          <pc:docMk/>
          <pc:sldMk cId="3940287718" sldId="284"/>
        </pc:sldMkLst>
        <pc:spChg chg="mod">
          <ac:chgData name="Zuzana Eršilová" userId="d5a69a3f-1572-42b6-b8ac-39b7852fa63e" providerId="ADAL" clId="{BD65AE0E-C5FE-4CF4-AA0E-630307101ECA}" dt="2023-11-24T06:33:44.691" v="2179" actId="27636"/>
          <ac:spMkLst>
            <pc:docMk/>
            <pc:sldMk cId="3940287718" sldId="284"/>
            <ac:spMk id="2" creationId="{9BC7BC91-CF59-BF6B-A4BD-1D291603BBA8}"/>
          </ac:spMkLst>
        </pc:spChg>
        <pc:spChg chg="del">
          <ac:chgData name="Zuzana Eršilová" userId="d5a69a3f-1572-42b6-b8ac-39b7852fa63e" providerId="ADAL" clId="{BD65AE0E-C5FE-4CF4-AA0E-630307101ECA}" dt="2023-11-23T14:52:08.026" v="1280" actId="931"/>
          <ac:spMkLst>
            <pc:docMk/>
            <pc:sldMk cId="3940287718" sldId="284"/>
            <ac:spMk id="3" creationId="{A5C463F4-B97F-DFC4-4C26-2B6C7BCFAE10}"/>
          </ac:spMkLst>
        </pc:spChg>
        <pc:spChg chg="add del">
          <ac:chgData name="Zuzana Eršilová" userId="d5a69a3f-1572-42b6-b8ac-39b7852fa63e" providerId="ADAL" clId="{BD65AE0E-C5FE-4CF4-AA0E-630307101ECA}" dt="2023-11-23T14:52:12.737" v="1284" actId="478"/>
          <ac:spMkLst>
            <pc:docMk/>
            <pc:sldMk cId="3940287718" sldId="284"/>
            <ac:spMk id="9" creationId="{57BD3C60-1B6A-F0FE-80BB-C0BC7D079C50}"/>
          </ac:spMkLst>
        </pc:spChg>
        <pc:spChg chg="add del">
          <ac:chgData name="Zuzana Eršilová" userId="d5a69a3f-1572-42b6-b8ac-39b7852fa63e" providerId="ADAL" clId="{BD65AE0E-C5FE-4CF4-AA0E-630307101ECA}" dt="2023-11-23T14:52:14.845" v="1285" actId="26606"/>
          <ac:spMkLst>
            <pc:docMk/>
            <pc:sldMk cId="3940287718" sldId="284"/>
            <ac:spMk id="12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3T14:52:14.845" v="1285" actId="26606"/>
          <ac:spMkLst>
            <pc:docMk/>
            <pc:sldMk cId="3940287718" sldId="284"/>
            <ac:spMk id="14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3T14:52:14.845" v="1285" actId="26606"/>
          <ac:spMkLst>
            <pc:docMk/>
            <pc:sldMk cId="3940287718" sldId="284"/>
            <ac:spMk id="16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3T14:52:14.845" v="1285" actId="26606"/>
          <ac:spMkLst>
            <pc:docMk/>
            <pc:sldMk cId="3940287718" sldId="284"/>
            <ac:spMk id="18" creationId="{6C22FCAC-D7EC-4A52-B153-FF761E2235B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940287718" sldId="284"/>
            <ac:spMk id="31" creationId="{1CD07172-CD61-45EB-BEE3-F644503E5C8A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940287718" sldId="284"/>
            <ac:spMk id="33" creationId="{1EADA5DB-ED12-413A-AAB5-6A8D1152E6C4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940287718" sldId="284"/>
            <ac:spMk id="35" creationId="{8BA45E5C-ACB9-49E8-B4DB-5255C237667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940287718" sldId="284"/>
            <ac:spMk id="37" creationId="{857E618C-1D7B-4A51-90C1-6106CD8A1AE7}"/>
          </ac:spMkLst>
        </pc:s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3940287718" sldId="284"/>
            <ac:grpSpMk id="23" creationId="{749C117F-F390-437B-ADB0-57E87EFF34F5}"/>
          </ac:grpSpMkLst>
        </pc:grpChg>
        <pc:picChg chg="add mod">
          <ac:chgData name="Zuzana Eršilová" userId="d5a69a3f-1572-42b6-b8ac-39b7852fa63e" providerId="ADAL" clId="{BD65AE0E-C5FE-4CF4-AA0E-630307101ECA}" dt="2023-11-23T14:52:09.966" v="1283" actId="26606"/>
          <ac:picMkLst>
            <pc:docMk/>
            <pc:sldMk cId="3940287718" sldId="284"/>
            <ac:picMk id="5" creationId="{DC8D0CFC-1560-8E34-55CA-001A31A3CCFE}"/>
          </ac:picMkLst>
        </pc:pic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3940287718" sldId="284"/>
            <ac:cxnSpMk id="29" creationId="{20742BC3-654B-4E41-9A6A-73A42E477639}"/>
          </ac:cxnSpMkLst>
        </pc:cxnChg>
      </pc:sldChg>
      <pc:sldChg chg="addSp delSp modSp new mod setBg delDesignElem">
        <pc:chgData name="Zuzana Eršilová" userId="d5a69a3f-1572-42b6-b8ac-39b7852fa63e" providerId="ADAL" clId="{BD65AE0E-C5FE-4CF4-AA0E-630307101ECA}" dt="2023-11-24T06:17:01.936" v="2093"/>
        <pc:sldMkLst>
          <pc:docMk/>
          <pc:sldMk cId="1797505236" sldId="285"/>
        </pc:sldMkLst>
        <pc:spChg chg="mod">
          <ac:chgData name="Zuzana Eršilová" userId="d5a69a3f-1572-42b6-b8ac-39b7852fa63e" providerId="ADAL" clId="{BD65AE0E-C5FE-4CF4-AA0E-630307101ECA}" dt="2023-11-23T14:53:22.922" v="1362" actId="26606"/>
          <ac:spMkLst>
            <pc:docMk/>
            <pc:sldMk cId="1797505236" sldId="285"/>
            <ac:spMk id="2" creationId="{729334F4-7CFD-E6CE-D780-C9BFFC6F535A}"/>
          </ac:spMkLst>
        </pc:spChg>
        <pc:spChg chg="del">
          <ac:chgData name="Zuzana Eršilová" userId="d5a69a3f-1572-42b6-b8ac-39b7852fa63e" providerId="ADAL" clId="{BD65AE0E-C5FE-4CF4-AA0E-630307101ECA}" dt="2023-11-23T14:53:16.265" v="1357" actId="931"/>
          <ac:spMkLst>
            <pc:docMk/>
            <pc:sldMk cId="1797505236" sldId="285"/>
            <ac:spMk id="3" creationId="{BE48F4FF-285D-FB0A-34C6-C9112208E6D3}"/>
          </ac:spMkLst>
        </pc:spChg>
        <pc:spChg chg="add del">
          <ac:chgData name="Zuzana Eršilová" userId="d5a69a3f-1572-42b6-b8ac-39b7852fa63e" providerId="ADAL" clId="{BD65AE0E-C5FE-4CF4-AA0E-630307101ECA}" dt="2023-11-23T14:53:19.946" v="1361" actId="478"/>
          <ac:spMkLst>
            <pc:docMk/>
            <pc:sldMk cId="1797505236" sldId="285"/>
            <ac:spMk id="9" creationId="{89F8C9DE-DD51-67B8-665C-2155AA9D4B15}"/>
          </ac:spMkLst>
        </pc:spChg>
        <pc:spChg chg="add del">
          <ac:chgData name="Zuzana Eršilová" userId="d5a69a3f-1572-42b6-b8ac-39b7852fa63e" providerId="ADAL" clId="{BD65AE0E-C5FE-4CF4-AA0E-630307101ECA}" dt="2023-11-23T14:53:22.922" v="1362" actId="26606"/>
          <ac:spMkLst>
            <pc:docMk/>
            <pc:sldMk cId="1797505236" sldId="285"/>
            <ac:spMk id="12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3T14:53:22.922" v="1362" actId="26606"/>
          <ac:spMkLst>
            <pc:docMk/>
            <pc:sldMk cId="1797505236" sldId="285"/>
            <ac:spMk id="14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3T14:53:22.922" v="1362" actId="26606"/>
          <ac:spMkLst>
            <pc:docMk/>
            <pc:sldMk cId="1797505236" sldId="285"/>
            <ac:spMk id="16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3T14:53:22.922" v="1362" actId="26606"/>
          <ac:spMkLst>
            <pc:docMk/>
            <pc:sldMk cId="1797505236" sldId="285"/>
            <ac:spMk id="18" creationId="{6C22FCAC-D7EC-4A52-B153-FF761E2235B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797505236" sldId="285"/>
            <ac:spMk id="31" creationId="{1CD07172-CD61-45EB-BEE3-F644503E5C8A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797505236" sldId="285"/>
            <ac:spMk id="33" creationId="{1EADA5DB-ED12-413A-AAB5-6A8D1152E6C4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797505236" sldId="285"/>
            <ac:spMk id="35" creationId="{8BA45E5C-ACB9-49E8-B4DB-5255C237667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797505236" sldId="285"/>
            <ac:spMk id="37" creationId="{857E618C-1D7B-4A51-90C1-6106CD8A1AE7}"/>
          </ac:spMkLst>
        </pc:s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1797505236" sldId="285"/>
            <ac:grpSpMk id="23" creationId="{749C117F-F390-437B-ADB0-57E87EFF34F5}"/>
          </ac:grpSpMkLst>
        </pc:grpChg>
        <pc:picChg chg="add mod">
          <ac:chgData name="Zuzana Eršilová" userId="d5a69a3f-1572-42b6-b8ac-39b7852fa63e" providerId="ADAL" clId="{BD65AE0E-C5FE-4CF4-AA0E-630307101ECA}" dt="2023-11-23T14:53:17.953" v="1360" actId="26606"/>
          <ac:picMkLst>
            <pc:docMk/>
            <pc:sldMk cId="1797505236" sldId="285"/>
            <ac:picMk id="5" creationId="{ECA790EC-3B5F-71B8-826D-C0796A8E9876}"/>
          </ac:picMkLst>
        </pc:pic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1797505236" sldId="285"/>
            <ac:cxnSpMk id="29" creationId="{20742BC3-654B-4E41-9A6A-73A42E477639}"/>
          </ac:cxnSpMkLst>
        </pc:cxnChg>
      </pc:sldChg>
      <pc:sldChg chg="addSp delSp modSp new mod setBg delDesignElem">
        <pc:chgData name="Zuzana Eršilová" userId="d5a69a3f-1572-42b6-b8ac-39b7852fa63e" providerId="ADAL" clId="{BD65AE0E-C5FE-4CF4-AA0E-630307101ECA}" dt="2023-11-24T06:37:45.773" v="2242"/>
        <pc:sldMkLst>
          <pc:docMk/>
          <pc:sldMk cId="3434298300" sldId="286"/>
        </pc:sldMkLst>
        <pc:spChg chg="mod">
          <ac:chgData name="Zuzana Eršilová" userId="d5a69a3f-1572-42b6-b8ac-39b7852fa63e" providerId="ADAL" clId="{BD65AE0E-C5FE-4CF4-AA0E-630307101ECA}" dt="2023-11-24T06:37:45.773" v="2242"/>
          <ac:spMkLst>
            <pc:docMk/>
            <pc:sldMk cId="3434298300" sldId="286"/>
            <ac:spMk id="2" creationId="{FB802B50-BCA5-3699-4AE5-DA708B383606}"/>
          </ac:spMkLst>
        </pc:spChg>
        <pc:spChg chg="mod">
          <ac:chgData name="Zuzana Eršilová" userId="d5a69a3f-1572-42b6-b8ac-39b7852fa63e" providerId="ADAL" clId="{BD65AE0E-C5FE-4CF4-AA0E-630307101ECA}" dt="2023-11-24T06:37:45.773" v="2242"/>
          <ac:spMkLst>
            <pc:docMk/>
            <pc:sldMk cId="3434298300" sldId="286"/>
            <ac:spMk id="3" creationId="{BD2E69FE-BA7C-B7DF-6559-55A672F5E052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434298300" sldId="286"/>
            <ac:spMk id="8" creationId="{D59C2C63-D709-4949-9465-29A52CBEDD3B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434298300" sldId="286"/>
            <ac:spMk id="10" creationId="{0EFD2038-15D6-4003-8350-AFEC394EEFA7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3434298300" sldId="286"/>
            <ac:spMk id="12" creationId="{8CF519C2-F6BE-41BE-A50E-54B98359C914}"/>
          </ac:spMkLst>
        </pc:s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3434298300" sldId="286"/>
            <ac:grpSpMk id="14" creationId="{7767AD93-AD3E-4C62-97D5-E54E14B2EAD8}"/>
          </ac:grpSpMkLst>
        </pc:grp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3434298300" sldId="286"/>
            <ac:cxnSpMk id="20" creationId="{0772CE55-4C36-44F1-A9BD-379BEB84317D}"/>
          </ac:cxnSpMkLst>
        </pc:cxnChg>
      </pc:sldChg>
      <pc:sldChg chg="addSp delSp modSp new mod setBg delDesignElem">
        <pc:chgData name="Zuzana Eršilová" userId="d5a69a3f-1572-42b6-b8ac-39b7852fa63e" providerId="ADAL" clId="{BD65AE0E-C5FE-4CF4-AA0E-630307101ECA}" dt="2023-11-24T06:17:01.936" v="2093"/>
        <pc:sldMkLst>
          <pc:docMk/>
          <pc:sldMk cId="554597835" sldId="287"/>
        </pc:sldMkLst>
        <pc:spChg chg="mod">
          <ac:chgData name="Zuzana Eršilová" userId="d5a69a3f-1572-42b6-b8ac-39b7852fa63e" providerId="ADAL" clId="{BD65AE0E-C5FE-4CF4-AA0E-630307101ECA}" dt="2023-11-23T14:54:43.710" v="1415" actId="26606"/>
          <ac:spMkLst>
            <pc:docMk/>
            <pc:sldMk cId="554597835" sldId="287"/>
            <ac:spMk id="2" creationId="{92AF4C0F-B653-A59A-9A29-9FA159BFCD42}"/>
          </ac:spMkLst>
        </pc:spChg>
        <pc:spChg chg="del">
          <ac:chgData name="Zuzana Eršilová" userId="d5a69a3f-1572-42b6-b8ac-39b7852fa63e" providerId="ADAL" clId="{BD65AE0E-C5FE-4CF4-AA0E-630307101ECA}" dt="2023-11-23T14:54:20.980" v="1408" actId="931"/>
          <ac:spMkLst>
            <pc:docMk/>
            <pc:sldMk cId="554597835" sldId="287"/>
            <ac:spMk id="3" creationId="{AD7D4116-1CEE-1180-0F8E-EE2B908CB26E}"/>
          </ac:spMkLst>
        </pc:spChg>
        <pc:spChg chg="add del">
          <ac:chgData name="Zuzana Eršilová" userId="d5a69a3f-1572-42b6-b8ac-39b7852fa63e" providerId="ADAL" clId="{BD65AE0E-C5FE-4CF4-AA0E-630307101ECA}" dt="2023-11-23T14:54:37.476" v="1412" actId="26606"/>
          <ac:spMkLst>
            <pc:docMk/>
            <pc:sldMk cId="554597835" sldId="287"/>
            <ac:spMk id="9" creationId="{33335B3E-FE76-E224-BB65-35AE4B8DCA8E}"/>
          </ac:spMkLst>
        </pc:spChg>
        <pc:spChg chg="add del">
          <ac:chgData name="Zuzana Eršilová" userId="d5a69a3f-1572-42b6-b8ac-39b7852fa63e" providerId="ADAL" clId="{BD65AE0E-C5FE-4CF4-AA0E-630307101ECA}" dt="2023-11-23T14:54:37.476" v="1412" actId="26606"/>
          <ac:spMkLst>
            <pc:docMk/>
            <pc:sldMk cId="554597835" sldId="287"/>
            <ac:spMk id="12" creationId="{22AC0F86-9A78-4E84-A4B4-ADB8B2629A0C}"/>
          </ac:spMkLst>
        </pc:spChg>
        <pc:spChg chg="add del">
          <ac:chgData name="Zuzana Eršilová" userId="d5a69a3f-1572-42b6-b8ac-39b7852fa63e" providerId="ADAL" clId="{BD65AE0E-C5FE-4CF4-AA0E-630307101ECA}" dt="2023-11-23T14:54:37.476" v="1412" actId="26606"/>
          <ac:spMkLst>
            <pc:docMk/>
            <pc:sldMk cId="554597835" sldId="287"/>
            <ac:spMk id="20" creationId="{69A54E25-1C05-48E5-A5CC-3778C1D3632D}"/>
          </ac:spMkLst>
        </pc:spChg>
        <pc:spChg chg="add del">
          <ac:chgData name="Zuzana Eršilová" userId="d5a69a3f-1572-42b6-b8ac-39b7852fa63e" providerId="ADAL" clId="{BD65AE0E-C5FE-4CF4-AA0E-630307101ECA}" dt="2023-11-23T14:54:43.710" v="1415" actId="26606"/>
          <ac:spMkLst>
            <pc:docMk/>
            <pc:sldMk cId="554597835" sldId="287"/>
            <ac:spMk id="24" creationId="{ED56E41F-B8E0-4D18-B554-FD40260DE0E3}"/>
          </ac:spMkLst>
        </pc:spChg>
        <pc:spChg chg="add del">
          <ac:chgData name="Zuzana Eršilová" userId="d5a69a3f-1572-42b6-b8ac-39b7852fa63e" providerId="ADAL" clId="{BD65AE0E-C5FE-4CF4-AA0E-630307101ECA}" dt="2023-11-23T14:54:43.710" v="1415" actId="26606"/>
          <ac:spMkLst>
            <pc:docMk/>
            <pc:sldMk cId="554597835" sldId="287"/>
            <ac:spMk id="27" creationId="{23E937B9-07EE-456A-A31C-41A8866E28A2}"/>
          </ac:spMkLst>
        </pc:spChg>
        <pc:spChg chg="add del">
          <ac:chgData name="Zuzana Eršilová" userId="d5a69a3f-1572-42b6-b8ac-39b7852fa63e" providerId="ADAL" clId="{BD65AE0E-C5FE-4CF4-AA0E-630307101ECA}" dt="2023-11-23T14:54:41.185" v="1414" actId="478"/>
          <ac:spMkLst>
            <pc:docMk/>
            <pc:sldMk cId="554597835" sldId="287"/>
            <ac:spMk id="29" creationId="{639EC66E-F7EE-FE50-0D2D-82B2C2D4B601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554597835" sldId="287"/>
            <ac:spMk id="41" creationId="{575E71FA-50BD-43F8-8C98-04339283A93D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554597835" sldId="287"/>
            <ac:spMk id="49" creationId="{E89B1776-F953-4C0F-8E85-E9C66B1EF003}"/>
          </ac:spMkLst>
        </pc:spChg>
        <pc:grpChg chg="add del">
          <ac:chgData name="Zuzana Eršilová" userId="d5a69a3f-1572-42b6-b8ac-39b7852fa63e" providerId="ADAL" clId="{BD65AE0E-C5FE-4CF4-AA0E-630307101ECA}" dt="2023-11-23T14:54:37.476" v="1412" actId="26606"/>
          <ac:grpSpMkLst>
            <pc:docMk/>
            <pc:sldMk cId="554597835" sldId="287"/>
            <ac:grpSpMk id="14" creationId="{4AF78B9E-8BE2-4706-9377-A05FA25ABABF}"/>
          </ac:grpSpMkLst>
        </pc:grpChg>
        <pc:grpChg chg="add del">
          <ac:chgData name="Zuzana Eršilová" userId="d5a69a3f-1572-42b6-b8ac-39b7852fa63e" providerId="ADAL" clId="{BD65AE0E-C5FE-4CF4-AA0E-630307101ECA}" dt="2023-11-23T14:54:43.710" v="1415" actId="26606"/>
          <ac:grpSpMkLst>
            <pc:docMk/>
            <pc:sldMk cId="554597835" sldId="287"/>
            <ac:grpSpMk id="25" creationId="{2DB31E17-E562-4F82-98D0-858C84120F34}"/>
          </ac:grpSpMkLst>
        </pc:gr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554597835" sldId="287"/>
            <ac:grpSpMk id="33" creationId="{749C117F-F390-437B-ADB0-57E87EFF34F5}"/>
          </ac:grpSpMkLst>
        </pc:gr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554597835" sldId="287"/>
            <ac:grpSpMk id="43" creationId="{CF1AA7F6-A589-4BC8-BC72-2CA6DC908398}"/>
          </ac:grpSpMkLst>
        </pc:grpChg>
        <pc:picChg chg="add mod">
          <ac:chgData name="Zuzana Eršilová" userId="d5a69a3f-1572-42b6-b8ac-39b7852fa63e" providerId="ADAL" clId="{BD65AE0E-C5FE-4CF4-AA0E-630307101ECA}" dt="2023-11-23T14:54:43.710" v="1415" actId="26606"/>
          <ac:picMkLst>
            <pc:docMk/>
            <pc:sldMk cId="554597835" sldId="287"/>
            <ac:picMk id="5" creationId="{FF18E872-5B29-D04B-7D93-06CBD2522939}"/>
          </ac:picMkLst>
        </pc:picChg>
        <pc:cxnChg chg="add del">
          <ac:chgData name="Zuzana Eršilová" userId="d5a69a3f-1572-42b6-b8ac-39b7852fa63e" providerId="ADAL" clId="{BD65AE0E-C5FE-4CF4-AA0E-630307101ECA}" dt="2023-11-23T14:54:37.476" v="1412" actId="26606"/>
          <ac:cxnSpMkLst>
            <pc:docMk/>
            <pc:sldMk cId="554597835" sldId="287"/>
            <ac:cxnSpMk id="22" creationId="{0E5D0023-B23E-4823-8D72-B07FFF8CAE96}"/>
          </ac:cxnSpMkLst>
        </pc:cxnChg>
        <pc:cxnChg chg="add del">
          <ac:chgData name="Zuzana Eršilová" userId="d5a69a3f-1572-42b6-b8ac-39b7852fa63e" providerId="ADAL" clId="{BD65AE0E-C5FE-4CF4-AA0E-630307101ECA}" dt="2023-11-23T14:54:43.710" v="1415" actId="26606"/>
          <ac:cxnSpMkLst>
            <pc:docMk/>
            <pc:sldMk cId="554597835" sldId="287"/>
            <ac:cxnSpMk id="28" creationId="{FD2308B7-2829-44DD-B213-27EEBDED1411}"/>
          </ac:cxnSpMkLst>
        </pc:cxn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554597835" sldId="287"/>
            <ac:cxnSpMk id="39" creationId="{20742BC3-654B-4E41-9A6A-73A42E477639}"/>
          </ac:cxnSpMkLst>
        </pc:cxn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554597835" sldId="287"/>
            <ac:cxnSpMk id="51" creationId="{997356D0-D934-42B9-8291-DF34A3AC0CFE}"/>
          </ac:cxnSpMkLst>
        </pc:cxnChg>
      </pc:sldChg>
      <pc:sldChg chg="addSp delSp modSp new mod setBg delDesignElem">
        <pc:chgData name="Zuzana Eršilová" userId="d5a69a3f-1572-42b6-b8ac-39b7852fa63e" providerId="ADAL" clId="{BD65AE0E-C5FE-4CF4-AA0E-630307101ECA}" dt="2023-11-24T06:17:01.936" v="2093"/>
        <pc:sldMkLst>
          <pc:docMk/>
          <pc:sldMk cId="1548276768" sldId="288"/>
        </pc:sldMkLst>
        <pc:spChg chg="mod">
          <ac:chgData name="Zuzana Eršilová" userId="d5a69a3f-1572-42b6-b8ac-39b7852fa63e" providerId="ADAL" clId="{BD65AE0E-C5FE-4CF4-AA0E-630307101ECA}" dt="2023-11-23T14:56:07.620" v="1447" actId="1076"/>
          <ac:spMkLst>
            <pc:docMk/>
            <pc:sldMk cId="1548276768" sldId="288"/>
            <ac:spMk id="2" creationId="{05CC5EB3-7FA2-7257-5726-B3B1C50775D2}"/>
          </ac:spMkLst>
        </pc:spChg>
        <pc:spChg chg="del">
          <ac:chgData name="Zuzana Eršilová" userId="d5a69a3f-1572-42b6-b8ac-39b7852fa63e" providerId="ADAL" clId="{BD65AE0E-C5FE-4CF4-AA0E-630307101ECA}" dt="2023-11-23T14:55:26.178" v="1441" actId="931"/>
          <ac:spMkLst>
            <pc:docMk/>
            <pc:sldMk cId="1548276768" sldId="288"/>
            <ac:spMk id="3" creationId="{3A9A66A2-1D00-19C2-DB0A-762101D3D180}"/>
          </ac:spMkLst>
        </pc:spChg>
        <pc:spChg chg="add del">
          <ac:chgData name="Zuzana Eršilová" userId="d5a69a3f-1572-42b6-b8ac-39b7852fa63e" providerId="ADAL" clId="{BD65AE0E-C5FE-4CF4-AA0E-630307101ECA}" dt="2023-11-23T14:55:57.072" v="1445" actId="478"/>
          <ac:spMkLst>
            <pc:docMk/>
            <pc:sldMk cId="1548276768" sldId="288"/>
            <ac:spMk id="9" creationId="{45F708C9-6D3A-7A18-8BEF-61E37B006A42}"/>
          </ac:spMkLst>
        </pc:spChg>
        <pc:spChg chg="add del">
          <ac:chgData name="Zuzana Eršilová" userId="d5a69a3f-1572-42b6-b8ac-39b7852fa63e" providerId="ADAL" clId="{BD65AE0E-C5FE-4CF4-AA0E-630307101ECA}" dt="2023-11-23T14:56:00.166" v="1446" actId="26606"/>
          <ac:spMkLst>
            <pc:docMk/>
            <pc:sldMk cId="1548276768" sldId="288"/>
            <ac:spMk id="12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3T14:56:00.166" v="1446" actId="26606"/>
          <ac:spMkLst>
            <pc:docMk/>
            <pc:sldMk cId="1548276768" sldId="288"/>
            <ac:spMk id="14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3T14:56:00.166" v="1446" actId="26606"/>
          <ac:spMkLst>
            <pc:docMk/>
            <pc:sldMk cId="1548276768" sldId="288"/>
            <ac:spMk id="16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3T14:56:00.166" v="1446" actId="26606"/>
          <ac:spMkLst>
            <pc:docMk/>
            <pc:sldMk cId="1548276768" sldId="288"/>
            <ac:spMk id="18" creationId="{6C22FCAC-D7EC-4A52-B153-FF761E2235B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548276768" sldId="288"/>
            <ac:spMk id="31" creationId="{1CD07172-CD61-45EB-BEE3-F644503E5C8A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548276768" sldId="288"/>
            <ac:spMk id="33" creationId="{1EADA5DB-ED12-413A-AAB5-6A8D1152E6C4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548276768" sldId="288"/>
            <ac:spMk id="35" creationId="{8BA45E5C-ACB9-49E8-B4DB-5255C237667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548276768" sldId="288"/>
            <ac:spMk id="37" creationId="{857E618C-1D7B-4A51-90C1-6106CD8A1AE7}"/>
          </ac:spMkLst>
        </pc:s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1548276768" sldId="288"/>
            <ac:grpSpMk id="23" creationId="{749C117F-F390-437B-ADB0-57E87EFF34F5}"/>
          </ac:grpSpMkLst>
        </pc:grpChg>
        <pc:picChg chg="add mod">
          <ac:chgData name="Zuzana Eršilová" userId="d5a69a3f-1572-42b6-b8ac-39b7852fa63e" providerId="ADAL" clId="{BD65AE0E-C5FE-4CF4-AA0E-630307101ECA}" dt="2023-11-23T14:55:46.937" v="1444" actId="26606"/>
          <ac:picMkLst>
            <pc:docMk/>
            <pc:sldMk cId="1548276768" sldId="288"/>
            <ac:picMk id="5" creationId="{1F9520D6-A147-963F-1AD2-7D8D8BE7AE7E}"/>
          </ac:picMkLst>
        </pc:pic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1548276768" sldId="288"/>
            <ac:cxnSpMk id="29" creationId="{20742BC3-654B-4E41-9A6A-73A42E477639}"/>
          </ac:cxnSpMkLst>
        </pc:cxnChg>
      </pc:sldChg>
      <pc:sldChg chg="addSp delSp modSp new mod setBg delDesignElem">
        <pc:chgData name="Zuzana Eršilová" userId="d5a69a3f-1572-42b6-b8ac-39b7852fa63e" providerId="ADAL" clId="{BD65AE0E-C5FE-4CF4-AA0E-630307101ECA}" dt="2023-11-24T06:17:01.936" v="2093"/>
        <pc:sldMkLst>
          <pc:docMk/>
          <pc:sldMk cId="435572902" sldId="289"/>
        </pc:sldMkLst>
        <pc:spChg chg="mod">
          <ac:chgData name="Zuzana Eršilová" userId="d5a69a3f-1572-42b6-b8ac-39b7852fa63e" providerId="ADAL" clId="{BD65AE0E-C5FE-4CF4-AA0E-630307101ECA}" dt="2023-11-23T14:56:49.242" v="1475" actId="26606"/>
          <ac:spMkLst>
            <pc:docMk/>
            <pc:sldMk cId="435572902" sldId="289"/>
            <ac:spMk id="2" creationId="{067E7B91-EB54-86FD-B18F-2026744294C8}"/>
          </ac:spMkLst>
        </pc:spChg>
        <pc:spChg chg="del">
          <ac:chgData name="Zuzana Eršilová" userId="d5a69a3f-1572-42b6-b8ac-39b7852fa63e" providerId="ADAL" clId="{BD65AE0E-C5FE-4CF4-AA0E-630307101ECA}" dt="2023-11-23T14:56:40.594" v="1470" actId="931"/>
          <ac:spMkLst>
            <pc:docMk/>
            <pc:sldMk cId="435572902" sldId="289"/>
            <ac:spMk id="3" creationId="{4F382100-EB9A-176A-8500-6A818A6F391E}"/>
          </ac:spMkLst>
        </pc:spChg>
        <pc:spChg chg="add del">
          <ac:chgData name="Zuzana Eršilová" userId="d5a69a3f-1572-42b6-b8ac-39b7852fa63e" providerId="ADAL" clId="{BD65AE0E-C5FE-4CF4-AA0E-630307101ECA}" dt="2023-11-23T14:56:46.173" v="1474" actId="478"/>
          <ac:spMkLst>
            <pc:docMk/>
            <pc:sldMk cId="435572902" sldId="289"/>
            <ac:spMk id="9" creationId="{681B2B4A-165D-9760-EA94-D1ADB81F4834}"/>
          </ac:spMkLst>
        </pc:spChg>
        <pc:spChg chg="add del">
          <ac:chgData name="Zuzana Eršilová" userId="d5a69a3f-1572-42b6-b8ac-39b7852fa63e" providerId="ADAL" clId="{BD65AE0E-C5FE-4CF4-AA0E-630307101ECA}" dt="2023-11-23T14:56:49.242" v="1475" actId="26606"/>
          <ac:spMkLst>
            <pc:docMk/>
            <pc:sldMk cId="435572902" sldId="289"/>
            <ac:spMk id="12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3T14:56:49.242" v="1475" actId="26606"/>
          <ac:spMkLst>
            <pc:docMk/>
            <pc:sldMk cId="435572902" sldId="289"/>
            <ac:spMk id="14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3T14:56:49.242" v="1475" actId="26606"/>
          <ac:spMkLst>
            <pc:docMk/>
            <pc:sldMk cId="435572902" sldId="289"/>
            <ac:spMk id="16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3T14:56:49.242" v="1475" actId="26606"/>
          <ac:spMkLst>
            <pc:docMk/>
            <pc:sldMk cId="435572902" sldId="289"/>
            <ac:spMk id="18" creationId="{6C22FCAC-D7EC-4A52-B153-FF761E2235B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435572902" sldId="289"/>
            <ac:spMk id="31" creationId="{1CD07172-CD61-45EB-BEE3-F644503E5C8A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435572902" sldId="289"/>
            <ac:spMk id="33" creationId="{1EADA5DB-ED12-413A-AAB5-6A8D1152E6C4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435572902" sldId="289"/>
            <ac:spMk id="35" creationId="{8BA45E5C-ACB9-49E8-B4DB-5255C237667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435572902" sldId="289"/>
            <ac:spMk id="37" creationId="{857E618C-1D7B-4A51-90C1-6106CD8A1AE7}"/>
          </ac:spMkLst>
        </pc:s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435572902" sldId="289"/>
            <ac:grpSpMk id="23" creationId="{749C117F-F390-437B-ADB0-57E87EFF34F5}"/>
          </ac:grpSpMkLst>
        </pc:grpChg>
        <pc:picChg chg="add mod">
          <ac:chgData name="Zuzana Eršilová" userId="d5a69a3f-1572-42b6-b8ac-39b7852fa63e" providerId="ADAL" clId="{BD65AE0E-C5FE-4CF4-AA0E-630307101ECA}" dt="2023-11-23T14:56:43.352" v="1473" actId="26606"/>
          <ac:picMkLst>
            <pc:docMk/>
            <pc:sldMk cId="435572902" sldId="289"/>
            <ac:picMk id="5" creationId="{C73085EA-EA10-6877-6323-48E6F551A70A}"/>
          </ac:picMkLst>
        </pc:pic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435572902" sldId="289"/>
            <ac:cxnSpMk id="29" creationId="{20742BC3-654B-4E41-9A6A-73A42E477639}"/>
          </ac:cxnSpMkLst>
        </pc:cxnChg>
      </pc:sldChg>
      <pc:sldChg chg="addSp delSp modSp new mod setBg delDesignElem">
        <pc:chgData name="Zuzana Eršilová" userId="d5a69a3f-1572-42b6-b8ac-39b7852fa63e" providerId="ADAL" clId="{BD65AE0E-C5FE-4CF4-AA0E-630307101ECA}" dt="2023-11-24T06:17:01.936" v="2093"/>
        <pc:sldMkLst>
          <pc:docMk/>
          <pc:sldMk cId="1594595522" sldId="290"/>
        </pc:sldMkLst>
        <pc:spChg chg="mod">
          <ac:chgData name="Zuzana Eršilová" userId="d5a69a3f-1572-42b6-b8ac-39b7852fa63e" providerId="ADAL" clId="{BD65AE0E-C5FE-4CF4-AA0E-630307101ECA}" dt="2023-11-23T14:57:27.867" v="1516" actId="26606"/>
          <ac:spMkLst>
            <pc:docMk/>
            <pc:sldMk cId="1594595522" sldId="290"/>
            <ac:spMk id="2" creationId="{D92BA7B6-FB66-9731-4E15-8ED509068019}"/>
          </ac:spMkLst>
        </pc:spChg>
        <pc:spChg chg="del">
          <ac:chgData name="Zuzana Eršilová" userId="d5a69a3f-1572-42b6-b8ac-39b7852fa63e" providerId="ADAL" clId="{BD65AE0E-C5FE-4CF4-AA0E-630307101ECA}" dt="2023-11-23T14:57:19.962" v="1511" actId="931"/>
          <ac:spMkLst>
            <pc:docMk/>
            <pc:sldMk cId="1594595522" sldId="290"/>
            <ac:spMk id="3" creationId="{6D0D9F3C-D500-E749-23A3-30B66C0FD30C}"/>
          </ac:spMkLst>
        </pc:spChg>
        <pc:spChg chg="add del">
          <ac:chgData name="Zuzana Eršilová" userId="d5a69a3f-1572-42b6-b8ac-39b7852fa63e" providerId="ADAL" clId="{BD65AE0E-C5FE-4CF4-AA0E-630307101ECA}" dt="2023-11-23T14:57:25.738" v="1515" actId="478"/>
          <ac:spMkLst>
            <pc:docMk/>
            <pc:sldMk cId="1594595522" sldId="290"/>
            <ac:spMk id="9" creationId="{BC5CDA48-3904-7B55-35C8-D75F59007156}"/>
          </ac:spMkLst>
        </pc:spChg>
        <pc:spChg chg="add del">
          <ac:chgData name="Zuzana Eršilová" userId="d5a69a3f-1572-42b6-b8ac-39b7852fa63e" providerId="ADAL" clId="{BD65AE0E-C5FE-4CF4-AA0E-630307101ECA}" dt="2023-11-23T14:57:27.867" v="1516" actId="26606"/>
          <ac:spMkLst>
            <pc:docMk/>
            <pc:sldMk cId="1594595522" sldId="290"/>
            <ac:spMk id="12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3T14:57:27.867" v="1516" actId="26606"/>
          <ac:spMkLst>
            <pc:docMk/>
            <pc:sldMk cId="1594595522" sldId="290"/>
            <ac:spMk id="14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3T14:57:27.867" v="1516" actId="26606"/>
          <ac:spMkLst>
            <pc:docMk/>
            <pc:sldMk cId="1594595522" sldId="290"/>
            <ac:spMk id="16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3T14:57:27.867" v="1516" actId="26606"/>
          <ac:spMkLst>
            <pc:docMk/>
            <pc:sldMk cId="1594595522" sldId="290"/>
            <ac:spMk id="18" creationId="{6C22FCAC-D7EC-4A52-B153-FF761E2235B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594595522" sldId="290"/>
            <ac:spMk id="31" creationId="{1CD07172-CD61-45EB-BEE3-F644503E5C8A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594595522" sldId="290"/>
            <ac:spMk id="33" creationId="{1EADA5DB-ED12-413A-AAB5-6A8D1152E6C4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594595522" sldId="290"/>
            <ac:spMk id="35" creationId="{8BA45E5C-ACB9-49E8-B4DB-5255C237667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1594595522" sldId="290"/>
            <ac:spMk id="37" creationId="{857E618C-1D7B-4A51-90C1-6106CD8A1AE7}"/>
          </ac:spMkLst>
        </pc:s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1594595522" sldId="290"/>
            <ac:grpSpMk id="23" creationId="{749C117F-F390-437B-ADB0-57E87EFF34F5}"/>
          </ac:grpSpMkLst>
        </pc:grpChg>
        <pc:picChg chg="add mod">
          <ac:chgData name="Zuzana Eršilová" userId="d5a69a3f-1572-42b6-b8ac-39b7852fa63e" providerId="ADAL" clId="{BD65AE0E-C5FE-4CF4-AA0E-630307101ECA}" dt="2023-11-23T14:57:21.932" v="1514" actId="26606"/>
          <ac:picMkLst>
            <pc:docMk/>
            <pc:sldMk cId="1594595522" sldId="290"/>
            <ac:picMk id="5" creationId="{1841978C-8E94-61F0-3144-363516135021}"/>
          </ac:picMkLst>
        </pc:pic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1594595522" sldId="290"/>
            <ac:cxnSpMk id="29" creationId="{20742BC3-654B-4E41-9A6A-73A42E477639}"/>
          </ac:cxnSpMkLst>
        </pc:cxnChg>
      </pc:sldChg>
      <pc:sldChg chg="addSp delSp modSp new mod setBg delDesignElem">
        <pc:chgData name="Zuzana Eršilová" userId="d5a69a3f-1572-42b6-b8ac-39b7852fa63e" providerId="ADAL" clId="{BD65AE0E-C5FE-4CF4-AA0E-630307101ECA}" dt="2023-11-24T06:17:01.936" v="2093"/>
        <pc:sldMkLst>
          <pc:docMk/>
          <pc:sldMk cId="574251652" sldId="291"/>
        </pc:sldMkLst>
        <pc:spChg chg="mod">
          <ac:chgData name="Zuzana Eršilová" userId="d5a69a3f-1572-42b6-b8ac-39b7852fa63e" providerId="ADAL" clId="{BD65AE0E-C5FE-4CF4-AA0E-630307101ECA}" dt="2023-11-23T14:58:06.639" v="1554" actId="26606"/>
          <ac:spMkLst>
            <pc:docMk/>
            <pc:sldMk cId="574251652" sldId="291"/>
            <ac:spMk id="2" creationId="{7CBC5FC6-6D6F-A3FC-011F-C76AABBA4E74}"/>
          </ac:spMkLst>
        </pc:spChg>
        <pc:spChg chg="del">
          <ac:chgData name="Zuzana Eršilová" userId="d5a69a3f-1572-42b6-b8ac-39b7852fa63e" providerId="ADAL" clId="{BD65AE0E-C5FE-4CF4-AA0E-630307101ECA}" dt="2023-11-23T14:57:58.196" v="1549" actId="931"/>
          <ac:spMkLst>
            <pc:docMk/>
            <pc:sldMk cId="574251652" sldId="291"/>
            <ac:spMk id="3" creationId="{C2544136-4E7A-0756-8CD6-A68563745C30}"/>
          </ac:spMkLst>
        </pc:spChg>
        <pc:spChg chg="add del">
          <ac:chgData name="Zuzana Eršilová" userId="d5a69a3f-1572-42b6-b8ac-39b7852fa63e" providerId="ADAL" clId="{BD65AE0E-C5FE-4CF4-AA0E-630307101ECA}" dt="2023-11-23T14:58:04.491" v="1553" actId="478"/>
          <ac:spMkLst>
            <pc:docMk/>
            <pc:sldMk cId="574251652" sldId="291"/>
            <ac:spMk id="9" creationId="{1C8A35BD-4F5F-AFAE-CA40-2319DE00BB6E}"/>
          </ac:spMkLst>
        </pc:spChg>
        <pc:spChg chg="add del">
          <ac:chgData name="Zuzana Eršilová" userId="d5a69a3f-1572-42b6-b8ac-39b7852fa63e" providerId="ADAL" clId="{BD65AE0E-C5FE-4CF4-AA0E-630307101ECA}" dt="2023-11-23T14:58:06.639" v="1554" actId="26606"/>
          <ac:spMkLst>
            <pc:docMk/>
            <pc:sldMk cId="574251652" sldId="291"/>
            <ac:spMk id="12" creationId="{333F0879-3DA0-4CB8-B35E-A0AD42558191}"/>
          </ac:spMkLst>
        </pc:spChg>
        <pc:spChg chg="add del">
          <ac:chgData name="Zuzana Eršilová" userId="d5a69a3f-1572-42b6-b8ac-39b7852fa63e" providerId="ADAL" clId="{BD65AE0E-C5FE-4CF4-AA0E-630307101ECA}" dt="2023-11-23T14:58:06.639" v="1554" actId="26606"/>
          <ac:spMkLst>
            <pc:docMk/>
            <pc:sldMk cId="574251652" sldId="291"/>
            <ac:spMk id="14" creationId="{324D2183-F388-476E-92A9-D6639D698580}"/>
          </ac:spMkLst>
        </pc:spChg>
        <pc:spChg chg="add del">
          <ac:chgData name="Zuzana Eršilová" userId="d5a69a3f-1572-42b6-b8ac-39b7852fa63e" providerId="ADAL" clId="{BD65AE0E-C5FE-4CF4-AA0E-630307101ECA}" dt="2023-11-23T14:58:06.639" v="1554" actId="26606"/>
          <ac:spMkLst>
            <pc:docMk/>
            <pc:sldMk cId="574251652" sldId="291"/>
            <ac:spMk id="16" creationId="{243462E7-1698-4B21-BE89-AEFAC7C2FEFA}"/>
          </ac:spMkLst>
        </pc:spChg>
        <pc:spChg chg="add del">
          <ac:chgData name="Zuzana Eršilová" userId="d5a69a3f-1572-42b6-b8ac-39b7852fa63e" providerId="ADAL" clId="{BD65AE0E-C5FE-4CF4-AA0E-630307101ECA}" dt="2023-11-23T14:58:06.639" v="1554" actId="26606"/>
          <ac:spMkLst>
            <pc:docMk/>
            <pc:sldMk cId="574251652" sldId="291"/>
            <ac:spMk id="18" creationId="{6C22FCAC-D7EC-4A52-B153-FF761E2235B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574251652" sldId="291"/>
            <ac:spMk id="31" creationId="{1CD07172-CD61-45EB-BEE3-F644503E5C8A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574251652" sldId="291"/>
            <ac:spMk id="33" creationId="{1EADA5DB-ED12-413A-AAB5-6A8D1152E6C4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574251652" sldId="291"/>
            <ac:spMk id="35" creationId="{8BA45E5C-ACB9-49E8-B4DB-5255C2376673}"/>
          </ac:spMkLst>
        </pc:spChg>
        <pc:spChg chg="add del">
          <ac:chgData name="Zuzana Eršilová" userId="d5a69a3f-1572-42b6-b8ac-39b7852fa63e" providerId="ADAL" clId="{BD65AE0E-C5FE-4CF4-AA0E-630307101ECA}" dt="2023-11-24T06:17:01.936" v="2093"/>
          <ac:spMkLst>
            <pc:docMk/>
            <pc:sldMk cId="574251652" sldId="291"/>
            <ac:spMk id="37" creationId="{857E618C-1D7B-4A51-90C1-6106CD8A1AE7}"/>
          </ac:spMkLst>
        </pc:spChg>
        <pc:grpChg chg="add del">
          <ac:chgData name="Zuzana Eršilová" userId="d5a69a3f-1572-42b6-b8ac-39b7852fa63e" providerId="ADAL" clId="{BD65AE0E-C5FE-4CF4-AA0E-630307101ECA}" dt="2023-11-24T06:17:01.936" v="2093"/>
          <ac:grpSpMkLst>
            <pc:docMk/>
            <pc:sldMk cId="574251652" sldId="291"/>
            <ac:grpSpMk id="23" creationId="{749C117F-F390-437B-ADB0-57E87EFF34F5}"/>
          </ac:grpSpMkLst>
        </pc:grpChg>
        <pc:picChg chg="add mod">
          <ac:chgData name="Zuzana Eršilová" userId="d5a69a3f-1572-42b6-b8ac-39b7852fa63e" providerId="ADAL" clId="{BD65AE0E-C5FE-4CF4-AA0E-630307101ECA}" dt="2023-11-23T14:58:00.053" v="1552" actId="26606"/>
          <ac:picMkLst>
            <pc:docMk/>
            <pc:sldMk cId="574251652" sldId="291"/>
            <ac:picMk id="5" creationId="{A6C633E7-52F9-6E60-74FB-292359A699EA}"/>
          </ac:picMkLst>
        </pc:picChg>
        <pc:cxnChg chg="add del">
          <ac:chgData name="Zuzana Eršilová" userId="d5a69a3f-1572-42b6-b8ac-39b7852fa63e" providerId="ADAL" clId="{BD65AE0E-C5FE-4CF4-AA0E-630307101ECA}" dt="2023-11-24T06:17:01.936" v="2093"/>
          <ac:cxnSpMkLst>
            <pc:docMk/>
            <pc:sldMk cId="574251652" sldId="291"/>
            <ac:cxnSpMk id="29" creationId="{20742BC3-654B-4E41-9A6A-73A42E477639}"/>
          </ac:cxnSpMkLst>
        </pc:cxnChg>
      </pc:sldChg>
      <pc:sldChg chg="addSp delSp modSp new mod setBg modClrScheme addAnim delAnim delDesignElem chgLayout">
        <pc:chgData name="Zuzana Eršilová" userId="d5a69a3f-1572-42b6-b8ac-39b7852fa63e" providerId="ADAL" clId="{BD65AE0E-C5FE-4CF4-AA0E-630307101ECA}" dt="2023-11-24T06:37:45.773" v="2242"/>
        <pc:sldMkLst>
          <pc:docMk/>
          <pc:sldMk cId="4231253739" sldId="292"/>
        </pc:sldMkLst>
        <pc:spChg chg="del mod ord">
          <ac:chgData name="Zuzana Eršilová" userId="d5a69a3f-1572-42b6-b8ac-39b7852fa63e" providerId="ADAL" clId="{BD65AE0E-C5FE-4CF4-AA0E-630307101ECA}" dt="2023-11-23T14:59:47.960" v="1562" actId="700"/>
          <ac:spMkLst>
            <pc:docMk/>
            <pc:sldMk cId="4231253739" sldId="292"/>
            <ac:spMk id="2" creationId="{5C387972-2B61-235F-C5BC-39DEADE734DE}"/>
          </ac:spMkLst>
        </pc:spChg>
        <pc:spChg chg="del mod">
          <ac:chgData name="Zuzana Eršilová" userId="d5a69a3f-1572-42b6-b8ac-39b7852fa63e" providerId="ADAL" clId="{BD65AE0E-C5FE-4CF4-AA0E-630307101ECA}" dt="2023-11-23T14:59:47.960" v="1562" actId="700"/>
          <ac:spMkLst>
            <pc:docMk/>
            <pc:sldMk cId="4231253739" sldId="292"/>
            <ac:spMk id="3" creationId="{48F9EAFD-6917-297C-D000-A11EF9A8BB5F}"/>
          </ac:spMkLst>
        </pc:spChg>
        <pc:spChg chg="add mod ord">
          <ac:chgData name="Zuzana Eršilová" userId="d5a69a3f-1572-42b6-b8ac-39b7852fa63e" providerId="ADAL" clId="{BD65AE0E-C5FE-4CF4-AA0E-630307101ECA}" dt="2023-11-24T06:37:37.150" v="2240" actId="26606"/>
          <ac:spMkLst>
            <pc:docMk/>
            <pc:sldMk cId="4231253739" sldId="292"/>
            <ac:spMk id="4" creationId="{EA8ECFE0-C02A-3C1A-1CED-EF6450FBBDDA}"/>
          </ac:spMkLst>
        </pc:spChg>
        <pc:spChg chg="add del">
          <ac:chgData name="Zuzana Eršilová" userId="d5a69a3f-1572-42b6-b8ac-39b7852fa63e" providerId="ADAL" clId="{BD65AE0E-C5FE-4CF4-AA0E-630307101ECA}" dt="2023-11-23T14:59:00.788" v="1559" actId="26606"/>
          <ac:spMkLst>
            <pc:docMk/>
            <pc:sldMk cId="4231253739" sldId="292"/>
            <ac:spMk id="8" creationId="{DC878D9A-77BE-4701-AE3D-EEFC53CD50BC}"/>
          </ac:spMkLst>
        </pc:spChg>
        <pc:spChg chg="add del">
          <ac:chgData name="Zuzana Eršilová" userId="d5a69a3f-1572-42b6-b8ac-39b7852fa63e" providerId="ADAL" clId="{BD65AE0E-C5FE-4CF4-AA0E-630307101ECA}" dt="2023-11-23T14:59:00.788" v="1559" actId="26606"/>
          <ac:spMkLst>
            <pc:docMk/>
            <pc:sldMk cId="4231253739" sldId="292"/>
            <ac:spMk id="10" creationId="{F643BE08-0ED1-4B73-AC6D-B7E26A59CDAA}"/>
          </ac:spMkLst>
        </pc:spChg>
        <pc:spChg chg="add del">
          <ac:chgData name="Zuzana Eršilová" userId="d5a69a3f-1572-42b6-b8ac-39b7852fa63e" providerId="ADAL" clId="{BD65AE0E-C5FE-4CF4-AA0E-630307101ECA}" dt="2023-11-23T14:59:00.788" v="1559" actId="26606"/>
          <ac:spMkLst>
            <pc:docMk/>
            <pc:sldMk cId="4231253739" sldId="292"/>
            <ac:spMk id="12" creationId="{956B2094-7FC0-45FC-BFED-3CB88CEE63F5}"/>
          </ac:spMkLst>
        </pc:spChg>
        <pc:spChg chg="add del">
          <ac:chgData name="Zuzana Eršilová" userId="d5a69a3f-1572-42b6-b8ac-39b7852fa63e" providerId="ADAL" clId="{BD65AE0E-C5FE-4CF4-AA0E-630307101ECA}" dt="2023-11-23T14:59:00.788" v="1559" actId="26606"/>
          <ac:spMkLst>
            <pc:docMk/>
            <pc:sldMk cId="4231253739" sldId="292"/>
            <ac:spMk id="14" creationId="{07A4B640-BB7F-4272-A710-068DBA9F9A6E}"/>
          </ac:spMkLst>
        </pc:spChg>
        <pc:spChg chg="add del">
          <ac:chgData name="Zuzana Eršilová" userId="d5a69a3f-1572-42b6-b8ac-39b7852fa63e" providerId="ADAL" clId="{BD65AE0E-C5FE-4CF4-AA0E-630307101ECA}" dt="2023-11-23T15:01:06.043" v="1677" actId="26606"/>
          <ac:spMkLst>
            <pc:docMk/>
            <pc:sldMk cId="4231253739" sldId="292"/>
            <ac:spMk id="17" creationId="{D59C2C63-D709-4949-9465-29A52CBEDD3B}"/>
          </ac:spMkLst>
        </pc:spChg>
        <pc:spChg chg="add del mod ord">
          <ac:chgData name="Zuzana Eršilová" userId="d5a69a3f-1572-42b6-b8ac-39b7852fa63e" providerId="ADAL" clId="{BD65AE0E-C5FE-4CF4-AA0E-630307101ECA}" dt="2023-11-24T06:27:44.365" v="2104" actId="26606"/>
          <ac:spMkLst>
            <pc:docMk/>
            <pc:sldMk cId="4231253739" sldId="292"/>
            <ac:spMk id="18" creationId="{FC11E5B1-EF7A-7CE7-7A4C-DB3FD0EAB482}"/>
          </ac:spMkLst>
        </pc:spChg>
        <pc:spChg chg="add del">
          <ac:chgData name="Zuzana Eršilová" userId="d5a69a3f-1572-42b6-b8ac-39b7852fa63e" providerId="ADAL" clId="{BD65AE0E-C5FE-4CF4-AA0E-630307101ECA}" dt="2023-11-23T15:01:06.043" v="1677" actId="26606"/>
          <ac:spMkLst>
            <pc:docMk/>
            <pc:sldMk cId="4231253739" sldId="292"/>
            <ac:spMk id="19" creationId="{0EFD2038-15D6-4003-8350-AFEC394EEFA7}"/>
          </ac:spMkLst>
        </pc:spChg>
        <pc:spChg chg="add mod ord">
          <ac:chgData name="Zuzana Eršilová" userId="d5a69a3f-1572-42b6-b8ac-39b7852fa63e" providerId="ADAL" clId="{BD65AE0E-C5FE-4CF4-AA0E-630307101ECA}" dt="2023-11-24T06:37:37.150" v="2240" actId="26606"/>
          <ac:spMkLst>
            <pc:docMk/>
            <pc:sldMk cId="4231253739" sldId="292"/>
            <ac:spMk id="20" creationId="{4C2E6909-2D5B-FD71-9AD7-C6959DEF3A00}"/>
          </ac:spMkLst>
        </pc:spChg>
        <pc:spChg chg="add del">
          <ac:chgData name="Zuzana Eršilová" userId="d5a69a3f-1572-42b6-b8ac-39b7852fa63e" providerId="ADAL" clId="{BD65AE0E-C5FE-4CF4-AA0E-630307101ECA}" dt="2023-11-23T15:01:06.043" v="1677" actId="26606"/>
          <ac:spMkLst>
            <pc:docMk/>
            <pc:sldMk cId="4231253739" sldId="292"/>
            <ac:spMk id="21" creationId="{8CF519C2-F6BE-41BE-A50E-54B98359C914}"/>
          </ac:spMkLst>
        </pc:spChg>
        <pc:spChg chg="add del">
          <ac:chgData name="Zuzana Eršilová" userId="d5a69a3f-1572-42b6-b8ac-39b7852fa63e" providerId="ADAL" clId="{BD65AE0E-C5FE-4CF4-AA0E-630307101ECA}" dt="2023-11-24T06:33:44.503" v="2171"/>
          <ac:spMkLst>
            <pc:docMk/>
            <pc:sldMk cId="4231253739" sldId="292"/>
            <ac:spMk id="36" creationId="{15BBD2C1-BA9B-46A9-A27A-33498B169272}"/>
          </ac:spMkLst>
        </pc:spChg>
        <pc:spChg chg="add del">
          <ac:chgData name="Zuzana Eršilová" userId="d5a69a3f-1572-42b6-b8ac-39b7852fa63e" providerId="ADAL" clId="{BD65AE0E-C5FE-4CF4-AA0E-630307101ECA}" dt="2023-11-24T06:33:44.503" v="2171"/>
          <ac:spMkLst>
            <pc:docMk/>
            <pc:sldMk cId="4231253739" sldId="292"/>
            <ac:spMk id="41" creationId="{66D61E08-70C3-48D8-BEA0-787111DC30DA}"/>
          </ac:spMkLst>
        </pc:spChg>
        <pc:spChg chg="add del">
          <ac:chgData name="Zuzana Eršilová" userId="d5a69a3f-1572-42b6-b8ac-39b7852fa63e" providerId="ADAL" clId="{BD65AE0E-C5FE-4CF4-AA0E-630307101ECA}" dt="2023-11-23T15:02:22.434" v="1682" actId="26606"/>
          <ac:spMkLst>
            <pc:docMk/>
            <pc:sldMk cId="4231253739" sldId="292"/>
            <ac:spMk id="42" creationId="{637863A1-54F7-428E-9109-03BACEC2059C}"/>
          </ac:spMkLst>
        </pc:spChg>
        <pc:spChg chg="add del">
          <ac:chgData name="Zuzana Eršilová" userId="d5a69a3f-1572-42b6-b8ac-39b7852fa63e" providerId="ADAL" clId="{BD65AE0E-C5FE-4CF4-AA0E-630307101ECA}" dt="2023-11-24T06:33:44.503" v="2171"/>
          <ac:spMkLst>
            <pc:docMk/>
            <pc:sldMk cId="4231253739" sldId="292"/>
            <ac:spMk id="43" creationId="{FC55298F-0AE5-478E-AD2B-03C2614C5833}"/>
          </ac:spMkLst>
        </pc:spChg>
        <pc:spChg chg="add del">
          <ac:chgData name="Zuzana Eršilová" userId="d5a69a3f-1572-42b6-b8ac-39b7852fa63e" providerId="ADAL" clId="{BD65AE0E-C5FE-4CF4-AA0E-630307101ECA}" dt="2023-11-23T15:02:22.434" v="1682" actId="26606"/>
          <ac:spMkLst>
            <pc:docMk/>
            <pc:sldMk cId="4231253739" sldId="292"/>
            <ac:spMk id="44" creationId="{F8774F60-10DA-4D7F-BC9C-E9FBFFB38BF9}"/>
          </ac:spMkLst>
        </pc:spChg>
        <pc:spChg chg="add del">
          <ac:chgData name="Zuzana Eršilová" userId="d5a69a3f-1572-42b6-b8ac-39b7852fa63e" providerId="ADAL" clId="{BD65AE0E-C5FE-4CF4-AA0E-630307101ECA}" dt="2023-11-24T06:33:44.503" v="2171"/>
          <ac:spMkLst>
            <pc:docMk/>
            <pc:sldMk cId="4231253739" sldId="292"/>
            <ac:spMk id="45" creationId="{C180E4EA-0B63-4779-A895-7E90E71088F3}"/>
          </ac:spMkLst>
        </pc:spChg>
        <pc:spChg chg="add del">
          <ac:chgData name="Zuzana Eršilová" userId="d5a69a3f-1572-42b6-b8ac-39b7852fa63e" providerId="ADAL" clId="{BD65AE0E-C5FE-4CF4-AA0E-630307101ECA}" dt="2023-11-23T15:02:22.434" v="1682" actId="26606"/>
          <ac:spMkLst>
            <pc:docMk/>
            <pc:sldMk cId="4231253739" sldId="292"/>
            <ac:spMk id="46" creationId="{0F9EB1F5-0A3E-446D-B428-00D62197A714}"/>
          </ac:spMkLst>
        </pc:spChg>
        <pc:spChg chg="add del">
          <ac:chgData name="Zuzana Eršilová" userId="d5a69a3f-1572-42b6-b8ac-39b7852fa63e" providerId="ADAL" clId="{BD65AE0E-C5FE-4CF4-AA0E-630307101ECA}" dt="2023-11-24T06:33:44.503" v="2171"/>
          <ac:spMkLst>
            <pc:docMk/>
            <pc:sldMk cId="4231253739" sldId="292"/>
            <ac:spMk id="47" creationId="{CEE01D9D-3DE8-4EED-B0D3-8F3C79CC7673}"/>
          </ac:spMkLst>
        </pc:spChg>
        <pc:spChg chg="add del">
          <ac:chgData name="Zuzana Eršilová" userId="d5a69a3f-1572-42b6-b8ac-39b7852fa63e" providerId="ADAL" clId="{BD65AE0E-C5FE-4CF4-AA0E-630307101ECA}" dt="2023-11-24T06:33:44.503" v="2171"/>
          <ac:spMkLst>
            <pc:docMk/>
            <pc:sldMk cId="4231253739" sldId="292"/>
            <ac:spMk id="49" creationId="{89AF5CE9-607F-43F4-8983-DCD6DA4051FD}"/>
          </ac:spMkLst>
        </pc:spChg>
        <pc:spChg chg="add del">
          <ac:chgData name="Zuzana Eršilová" userId="d5a69a3f-1572-42b6-b8ac-39b7852fa63e" providerId="ADAL" clId="{BD65AE0E-C5FE-4CF4-AA0E-630307101ECA}" dt="2023-11-24T06:33:44.503" v="2171"/>
          <ac:spMkLst>
            <pc:docMk/>
            <pc:sldMk cId="4231253739" sldId="292"/>
            <ac:spMk id="51" creationId="{6EEA2DBD-9E1E-4521-8C01-F32AD18A89E3}"/>
          </ac:spMkLst>
        </pc:spChg>
        <pc:spChg chg="add del">
          <ac:chgData name="Zuzana Eršilová" userId="d5a69a3f-1572-42b6-b8ac-39b7852fa63e" providerId="ADAL" clId="{BD65AE0E-C5FE-4CF4-AA0E-630307101ECA}" dt="2023-11-24T06:37:17.161" v="2225" actId="26606"/>
          <ac:spMkLst>
            <pc:docMk/>
            <pc:sldMk cId="4231253739" sldId="292"/>
            <ac:spMk id="54" creationId="{A837E51C-5DBA-44DA-A9BB-43A475B2B75A}"/>
          </ac:spMkLst>
        </pc:spChg>
        <pc:spChg chg="add del">
          <ac:chgData name="Zuzana Eršilová" userId="d5a69a3f-1572-42b6-b8ac-39b7852fa63e" providerId="ADAL" clId="{BD65AE0E-C5FE-4CF4-AA0E-630307101ECA}" dt="2023-11-24T06:37:30.716" v="2237"/>
          <ac:spMkLst>
            <pc:docMk/>
            <pc:sldMk cId="4231253739" sldId="292"/>
            <ac:spMk id="56" creationId="{9401732C-37EE-4B98-A709-9530173F3802}"/>
          </ac:spMkLst>
        </pc:spChg>
        <pc:spChg chg="add del">
          <ac:chgData name="Zuzana Eršilová" userId="d5a69a3f-1572-42b6-b8ac-39b7852fa63e" providerId="ADAL" clId="{BD65AE0E-C5FE-4CF4-AA0E-630307101ECA}" dt="2023-11-23T15:05:06.731" v="1687" actId="700"/>
          <ac:spMkLst>
            <pc:docMk/>
            <pc:sldMk cId="4231253739" sldId="292"/>
            <ac:spMk id="61" creationId="{96601099-73E3-4B32-B879-78C656124287}"/>
          </ac:spMkLst>
        </pc:spChg>
        <pc:spChg chg="add del">
          <ac:chgData name="Zuzana Eršilová" userId="d5a69a3f-1572-42b6-b8ac-39b7852fa63e" providerId="ADAL" clId="{BD65AE0E-C5FE-4CF4-AA0E-630307101ECA}" dt="2023-11-24T06:36:55.206" v="2221" actId="26606"/>
          <ac:spMkLst>
            <pc:docMk/>
            <pc:sldMk cId="4231253739" sldId="292"/>
            <ac:spMk id="65" creationId="{15572A79-1801-44EB-BDC2-BAEE6B473DE8}"/>
          </ac:spMkLst>
        </pc:spChg>
        <pc:spChg chg="add del">
          <ac:chgData name="Zuzana Eršilová" userId="d5a69a3f-1572-42b6-b8ac-39b7852fa63e" providerId="ADAL" clId="{BD65AE0E-C5FE-4CF4-AA0E-630307101ECA}" dt="2023-11-23T15:05:06.731" v="1687" actId="700"/>
          <ac:spMkLst>
            <pc:docMk/>
            <pc:sldMk cId="4231253739" sldId="292"/>
            <ac:spMk id="71" creationId="{0787B4CE-B5D5-4949-8644-78399E81F64D}"/>
          </ac:spMkLst>
        </pc:spChg>
        <pc:spChg chg="add del">
          <ac:chgData name="Zuzana Eršilová" userId="d5a69a3f-1572-42b6-b8ac-39b7852fa63e" providerId="ADAL" clId="{BD65AE0E-C5FE-4CF4-AA0E-630307101ECA}" dt="2023-11-24T06:37:15.664" v="2223" actId="26606"/>
          <ac:spMkLst>
            <pc:docMk/>
            <pc:sldMk cId="4231253739" sldId="292"/>
            <ac:spMk id="72" creationId="{A837E51C-5DBA-44DA-A9BB-43A475B2B75A}"/>
          </ac:spMkLst>
        </pc:spChg>
        <pc:spChg chg="add del">
          <ac:chgData name="Zuzana Eršilová" userId="d5a69a3f-1572-42b6-b8ac-39b7852fa63e" providerId="ADAL" clId="{BD65AE0E-C5FE-4CF4-AA0E-630307101ECA}" dt="2023-11-24T06:37:45.773" v="2242"/>
          <ac:spMkLst>
            <pc:docMk/>
            <pc:sldMk cId="4231253739" sldId="292"/>
            <ac:spMk id="74" creationId="{EA2FDD84-DF8E-4A11-A99D-A1BA5845B2C8}"/>
          </ac:spMkLst>
        </pc:spChg>
        <pc:grpChg chg="add del">
          <ac:chgData name="Zuzana Eršilová" userId="d5a69a3f-1572-42b6-b8ac-39b7852fa63e" providerId="ADAL" clId="{BD65AE0E-C5FE-4CF4-AA0E-630307101ECA}" dt="2023-11-23T15:01:06.043" v="1677" actId="26606"/>
          <ac:grpSpMkLst>
            <pc:docMk/>
            <pc:sldMk cId="4231253739" sldId="292"/>
            <ac:grpSpMk id="9" creationId="{7575D7A7-3C36-4508-9BC6-70A93BD3C438}"/>
          </ac:grpSpMkLst>
        </pc:grpChg>
        <pc:grpChg chg="add del">
          <ac:chgData name="Zuzana Eršilová" userId="d5a69a3f-1572-42b6-b8ac-39b7852fa63e" providerId="ADAL" clId="{BD65AE0E-C5FE-4CF4-AA0E-630307101ECA}" dt="2023-11-23T15:01:06.043" v="1677" actId="26606"/>
          <ac:grpSpMkLst>
            <pc:docMk/>
            <pc:sldMk cId="4231253739" sldId="292"/>
            <ac:grpSpMk id="23" creationId="{7767AD93-AD3E-4C62-97D5-E54E14B2EAD8}"/>
          </ac:grpSpMkLst>
        </pc:grpChg>
        <pc:grpChg chg="add del">
          <ac:chgData name="Zuzana Eršilová" userId="d5a69a3f-1572-42b6-b8ac-39b7852fa63e" providerId="ADAL" clId="{BD65AE0E-C5FE-4CF4-AA0E-630307101ECA}" dt="2023-11-24T06:33:44.503" v="2171"/>
          <ac:grpSpMkLst>
            <pc:docMk/>
            <pc:sldMk cId="4231253739" sldId="292"/>
            <ac:grpSpMk id="25" creationId="{88C9B83F-64CD-41C1-925F-A08801FFD0BD}"/>
          </ac:grpSpMkLst>
        </pc:grpChg>
        <pc:grpChg chg="add del">
          <ac:chgData name="Zuzana Eršilová" userId="d5a69a3f-1572-42b6-b8ac-39b7852fa63e" providerId="ADAL" clId="{BD65AE0E-C5FE-4CF4-AA0E-630307101ECA}" dt="2023-11-23T15:02:22.434" v="1682" actId="26606"/>
          <ac:grpSpMkLst>
            <pc:docMk/>
            <pc:sldMk cId="4231253739" sldId="292"/>
            <ac:grpSpMk id="34" creationId="{7575D7A7-3C36-4508-9BC6-70A93BD3C438}"/>
          </ac:grpSpMkLst>
        </pc:grpChg>
        <pc:grpChg chg="add del">
          <ac:chgData name="Zuzana Eršilová" userId="d5a69a3f-1572-42b6-b8ac-39b7852fa63e" providerId="ADAL" clId="{BD65AE0E-C5FE-4CF4-AA0E-630307101ECA}" dt="2023-11-24T06:37:30.716" v="2237"/>
          <ac:grpSpMkLst>
            <pc:docMk/>
            <pc:sldMk cId="4231253739" sldId="292"/>
            <ac:grpSpMk id="50" creationId="{749C117F-F390-437B-ADB0-57E87EFF34F5}"/>
          </ac:grpSpMkLst>
        </pc:grpChg>
        <pc:grpChg chg="add del">
          <ac:chgData name="Zuzana Eršilová" userId="d5a69a3f-1572-42b6-b8ac-39b7852fa63e" providerId="ADAL" clId="{BD65AE0E-C5FE-4CF4-AA0E-630307101ECA}" dt="2023-11-23T15:05:06.731" v="1687" actId="700"/>
          <ac:grpSpMkLst>
            <pc:docMk/>
            <pc:sldMk cId="4231253739" sldId="292"/>
            <ac:grpSpMk id="53" creationId="{03E8C8A2-D2DA-42F8-84AA-AC5AB4251D29}"/>
          </ac:grpSpMkLst>
        </pc:grpChg>
        <pc:grpChg chg="add del">
          <ac:chgData name="Zuzana Eršilová" userId="d5a69a3f-1572-42b6-b8ac-39b7852fa63e" providerId="ADAL" clId="{BD65AE0E-C5FE-4CF4-AA0E-630307101ECA}" dt="2023-11-24T06:37:30.716" v="2237"/>
          <ac:grpSpMkLst>
            <pc:docMk/>
            <pc:sldMk cId="4231253739" sldId="292"/>
            <ac:grpSpMk id="57" creationId="{654E48C8-2A00-4C54-BC9C-B18EE49E9C13}"/>
          </ac:grpSpMkLst>
        </pc:grpChg>
        <pc:grpChg chg="add del">
          <ac:chgData name="Zuzana Eršilová" userId="d5a69a3f-1572-42b6-b8ac-39b7852fa63e" providerId="ADAL" clId="{BD65AE0E-C5FE-4CF4-AA0E-630307101ECA}" dt="2023-11-23T15:05:06.731" v="1687" actId="700"/>
          <ac:grpSpMkLst>
            <pc:docMk/>
            <pc:sldMk cId="4231253739" sldId="292"/>
            <ac:grpSpMk id="63" creationId="{B4967BC8-66B6-4544-B7A1-FD48444C471E}"/>
          </ac:grpSpMkLst>
        </pc:grpChg>
        <pc:picChg chg="add mod ord">
          <ac:chgData name="Zuzana Eršilová" userId="d5a69a3f-1572-42b6-b8ac-39b7852fa63e" providerId="ADAL" clId="{BD65AE0E-C5FE-4CF4-AA0E-630307101ECA}" dt="2023-11-24T06:37:37.150" v="2240" actId="26606"/>
          <ac:picMkLst>
            <pc:docMk/>
            <pc:sldMk cId="4231253739" sldId="292"/>
            <ac:picMk id="16" creationId="{AD6EC7B9-80C6-0324-6D60-7D277E5CA6CD}"/>
          </ac:picMkLst>
        </pc:picChg>
        <pc:picChg chg="add del">
          <ac:chgData name="Zuzana Eršilová" userId="d5a69a3f-1572-42b6-b8ac-39b7852fa63e" providerId="ADAL" clId="{BD65AE0E-C5FE-4CF4-AA0E-630307101ECA}" dt="2023-11-24T06:36:53.617" v="2219" actId="26606"/>
          <ac:picMkLst>
            <pc:docMk/>
            <pc:sldMk cId="4231253739" sldId="292"/>
            <ac:picMk id="22" creationId="{23B04196-EE2E-4500-AF8D-C6E01DA9B5FD}"/>
          </ac:picMkLst>
        </pc:picChg>
        <pc:picChg chg="add del">
          <ac:chgData name="Zuzana Eršilová" userId="d5a69a3f-1572-42b6-b8ac-39b7852fa63e" providerId="ADAL" clId="{BD65AE0E-C5FE-4CF4-AA0E-630307101ECA}" dt="2023-11-24T06:37:17.161" v="2225" actId="26606"/>
          <ac:picMkLst>
            <pc:docMk/>
            <pc:sldMk cId="4231253739" sldId="292"/>
            <ac:picMk id="26" creationId="{23B04196-EE2E-4500-AF8D-C6E01DA9B5FD}"/>
          </ac:picMkLst>
        </pc:picChg>
        <pc:picChg chg="add del">
          <ac:chgData name="Zuzana Eršilová" userId="d5a69a3f-1572-42b6-b8ac-39b7852fa63e" providerId="ADAL" clId="{BD65AE0E-C5FE-4CF4-AA0E-630307101ECA}" dt="2023-11-24T06:36:53.617" v="2219" actId="26606"/>
          <ac:picMkLst>
            <pc:docMk/>
            <pc:sldMk cId="4231253739" sldId="292"/>
            <ac:picMk id="28" creationId="{1113A42A-3CE1-47F7-86D4-8C61B023DA4B}"/>
          </ac:picMkLst>
        </pc:picChg>
        <pc:picChg chg="add del">
          <ac:chgData name="Zuzana Eršilová" userId="d5a69a3f-1572-42b6-b8ac-39b7852fa63e" providerId="ADAL" clId="{BD65AE0E-C5FE-4CF4-AA0E-630307101ECA}" dt="2023-11-24T06:37:45.773" v="2242"/>
          <ac:picMkLst>
            <pc:docMk/>
            <pc:sldMk cId="4231253739" sldId="292"/>
            <ac:picMk id="30" creationId="{640BAB49-521A-4847-8CD2-806C48DFA9A3}"/>
          </ac:picMkLst>
        </pc:picChg>
        <pc:picChg chg="add del">
          <ac:chgData name="Zuzana Eršilová" userId="d5a69a3f-1572-42b6-b8ac-39b7852fa63e" providerId="ADAL" clId="{BD65AE0E-C5FE-4CF4-AA0E-630307101ECA}" dt="2023-11-24T06:36:53.617" v="2219" actId="26606"/>
          <ac:picMkLst>
            <pc:docMk/>
            <pc:sldMk cId="4231253739" sldId="292"/>
            <ac:picMk id="31" creationId="{BF70D80D-DF7A-44F7-8525-18E792074B71}"/>
          </ac:picMkLst>
        </pc:picChg>
        <pc:picChg chg="add del">
          <ac:chgData name="Zuzana Eršilová" userId="d5a69a3f-1572-42b6-b8ac-39b7852fa63e" providerId="ADAL" clId="{BD65AE0E-C5FE-4CF4-AA0E-630307101ECA}" dt="2023-11-24T06:36:55.206" v="2221" actId="26606"/>
          <ac:picMkLst>
            <pc:docMk/>
            <pc:sldMk cId="4231253739" sldId="292"/>
            <ac:picMk id="35" creationId="{640BAB49-521A-4847-8CD2-806C48DFA9A3}"/>
          </ac:picMkLst>
        </pc:picChg>
        <pc:picChg chg="add del">
          <ac:chgData name="Zuzana Eršilová" userId="d5a69a3f-1572-42b6-b8ac-39b7852fa63e" providerId="ADAL" clId="{BD65AE0E-C5FE-4CF4-AA0E-630307101ECA}" dt="2023-11-24T06:37:17.161" v="2225" actId="26606"/>
          <ac:picMkLst>
            <pc:docMk/>
            <pc:sldMk cId="4231253739" sldId="292"/>
            <ac:picMk id="52" creationId="{59DE6476-24D2-43CA-A412-6B79328084B2}"/>
          </ac:picMkLst>
        </pc:picChg>
        <pc:picChg chg="add del">
          <ac:chgData name="Zuzana Eršilová" userId="d5a69a3f-1572-42b6-b8ac-39b7852fa63e" providerId="ADAL" clId="{BD65AE0E-C5FE-4CF4-AA0E-630307101ECA}" dt="2023-11-24T06:36:55.206" v="2221" actId="26606"/>
          <ac:picMkLst>
            <pc:docMk/>
            <pc:sldMk cId="4231253739" sldId="292"/>
            <ac:picMk id="64" creationId="{6441B39E-9CEC-491F-9A5D-487DED644F38}"/>
          </ac:picMkLst>
        </pc:picChg>
        <pc:picChg chg="add del">
          <ac:chgData name="Zuzana Eršilová" userId="d5a69a3f-1572-42b6-b8ac-39b7852fa63e" providerId="ADAL" clId="{BD65AE0E-C5FE-4CF4-AA0E-630307101ECA}" dt="2023-11-24T06:37:45.773" v="2242"/>
          <ac:picMkLst>
            <pc:docMk/>
            <pc:sldMk cId="4231253739" sldId="292"/>
            <ac:picMk id="66" creationId="{A83CC74B-9264-491A-863F-C4BB37CA2F52}"/>
          </ac:picMkLst>
        </pc:picChg>
        <pc:picChg chg="add del">
          <ac:chgData name="Zuzana Eršilová" userId="d5a69a3f-1572-42b6-b8ac-39b7852fa63e" providerId="ADAL" clId="{BD65AE0E-C5FE-4CF4-AA0E-630307101ECA}" dt="2023-11-24T06:37:15.664" v="2223" actId="26606"/>
          <ac:picMkLst>
            <pc:docMk/>
            <pc:sldMk cId="4231253739" sldId="292"/>
            <ac:picMk id="67" creationId="{23B04196-EE2E-4500-AF8D-C6E01DA9B5FD}"/>
          </ac:picMkLst>
        </pc:picChg>
        <pc:picChg chg="add del">
          <ac:chgData name="Zuzana Eršilová" userId="d5a69a3f-1572-42b6-b8ac-39b7852fa63e" providerId="ADAL" clId="{BD65AE0E-C5FE-4CF4-AA0E-630307101ECA}" dt="2023-11-24T06:37:15.664" v="2223" actId="26606"/>
          <ac:picMkLst>
            <pc:docMk/>
            <pc:sldMk cId="4231253739" sldId="292"/>
            <ac:picMk id="70" creationId="{59DE6476-24D2-43CA-A412-6B79328084B2}"/>
          </ac:picMkLst>
        </pc:picChg>
        <pc:cxnChg chg="add del">
          <ac:chgData name="Zuzana Eršilová" userId="d5a69a3f-1572-42b6-b8ac-39b7852fa63e" providerId="ADAL" clId="{BD65AE0E-C5FE-4CF4-AA0E-630307101ECA}" dt="2023-11-23T15:01:06.043" v="1677" actId="26606"/>
          <ac:cxnSpMkLst>
            <pc:docMk/>
            <pc:sldMk cId="4231253739" sldId="292"/>
            <ac:cxnSpMk id="15" creationId="{AE446D0E-6531-40B7-A182-FB8602439777}"/>
          </ac:cxnSpMkLst>
        </pc:cxnChg>
        <pc:cxnChg chg="add del">
          <ac:chgData name="Zuzana Eršilová" userId="d5a69a3f-1572-42b6-b8ac-39b7852fa63e" providerId="ADAL" clId="{BD65AE0E-C5FE-4CF4-AA0E-630307101ECA}" dt="2023-11-24T06:36:53.617" v="2219" actId="26606"/>
          <ac:cxnSpMkLst>
            <pc:docMk/>
            <pc:sldMk cId="4231253739" sldId="292"/>
            <ac:cxnSpMk id="24" creationId="{85B95145-40F9-436B-89CD-8054CBB2E310}"/>
          </ac:cxnSpMkLst>
        </pc:cxnChg>
        <pc:cxnChg chg="add del">
          <ac:chgData name="Zuzana Eršilová" userId="d5a69a3f-1572-42b6-b8ac-39b7852fa63e" providerId="ADAL" clId="{BD65AE0E-C5FE-4CF4-AA0E-630307101ECA}" dt="2023-11-23T15:01:06.043" v="1677" actId="26606"/>
          <ac:cxnSpMkLst>
            <pc:docMk/>
            <pc:sldMk cId="4231253739" sldId="292"/>
            <ac:cxnSpMk id="29" creationId="{0772CE55-4C36-44F1-A9BD-379BEB84317D}"/>
          </ac:cxnSpMkLst>
        </pc:cxnChg>
        <pc:cxnChg chg="add del">
          <ac:chgData name="Zuzana Eršilová" userId="d5a69a3f-1572-42b6-b8ac-39b7852fa63e" providerId="ADAL" clId="{BD65AE0E-C5FE-4CF4-AA0E-630307101ECA}" dt="2023-11-24T06:37:45.773" v="2242"/>
          <ac:cxnSpMkLst>
            <pc:docMk/>
            <pc:sldMk cId="4231253739" sldId="292"/>
            <ac:cxnSpMk id="32" creationId="{B98F1179-1183-4919-9064-D6B26021842A}"/>
          </ac:cxnSpMkLst>
        </pc:cxnChg>
        <pc:cxnChg chg="add del">
          <ac:chgData name="Zuzana Eršilová" userId="d5a69a3f-1572-42b6-b8ac-39b7852fa63e" providerId="ADAL" clId="{BD65AE0E-C5FE-4CF4-AA0E-630307101ECA}" dt="2023-11-24T06:36:55.206" v="2221" actId="26606"/>
          <ac:cxnSpMkLst>
            <pc:docMk/>
            <pc:sldMk cId="4231253739" sldId="292"/>
            <ac:cxnSpMk id="33" creationId="{7FD37111-10AC-4926-81AC-9AD3968FD1C0}"/>
          </ac:cxnSpMkLst>
        </pc:cxnChg>
        <pc:cxnChg chg="add del">
          <ac:chgData name="Zuzana Eršilová" userId="d5a69a3f-1572-42b6-b8ac-39b7852fa63e" providerId="ADAL" clId="{BD65AE0E-C5FE-4CF4-AA0E-630307101ECA}" dt="2023-11-24T06:33:44.503" v="2171"/>
          <ac:cxnSpMkLst>
            <pc:docMk/>
            <pc:sldMk cId="4231253739" sldId="292"/>
            <ac:cxnSpMk id="37" creationId="{A57C1A16-B8AB-4D99-A195-A38F556A6486}"/>
          </ac:cxnSpMkLst>
        </pc:cxnChg>
        <pc:cxnChg chg="add del">
          <ac:chgData name="Zuzana Eršilová" userId="d5a69a3f-1572-42b6-b8ac-39b7852fa63e" providerId="ADAL" clId="{BD65AE0E-C5FE-4CF4-AA0E-630307101ECA}" dt="2023-11-24T06:37:17.161" v="2225" actId="26606"/>
          <ac:cxnSpMkLst>
            <pc:docMk/>
            <pc:sldMk cId="4231253739" sldId="292"/>
            <ac:cxnSpMk id="38" creationId="{85B95145-40F9-436B-89CD-8054CBB2E310}"/>
          </ac:cxnSpMkLst>
        </pc:cxnChg>
        <pc:cxnChg chg="add del">
          <ac:chgData name="Zuzana Eršilová" userId="d5a69a3f-1572-42b6-b8ac-39b7852fa63e" providerId="ADAL" clId="{BD65AE0E-C5FE-4CF4-AA0E-630307101ECA}" dt="2023-11-24T06:33:44.503" v="2171"/>
          <ac:cxnSpMkLst>
            <pc:docMk/>
            <pc:sldMk cId="4231253739" sldId="292"/>
            <ac:cxnSpMk id="39" creationId="{F8A9B20B-D1DD-4573-B5EC-558029519236}"/>
          </ac:cxnSpMkLst>
        </pc:cxnChg>
        <pc:cxnChg chg="add del">
          <ac:chgData name="Zuzana Eršilová" userId="d5a69a3f-1572-42b6-b8ac-39b7852fa63e" providerId="ADAL" clId="{BD65AE0E-C5FE-4CF4-AA0E-630307101ECA}" dt="2023-11-23T15:02:22.434" v="1682" actId="26606"/>
          <ac:cxnSpMkLst>
            <pc:docMk/>
            <pc:sldMk cId="4231253739" sldId="292"/>
            <ac:cxnSpMk id="40" creationId="{AE446D0E-6531-40B7-A182-FB8602439777}"/>
          </ac:cxnSpMkLst>
        </pc:cxnChg>
        <pc:cxnChg chg="add del">
          <ac:chgData name="Zuzana Eršilová" userId="d5a69a3f-1572-42b6-b8ac-39b7852fa63e" providerId="ADAL" clId="{BD65AE0E-C5FE-4CF4-AA0E-630307101ECA}" dt="2023-11-23T15:02:22.434" v="1682" actId="26606"/>
          <ac:cxnSpMkLst>
            <pc:docMk/>
            <pc:sldMk cId="4231253739" sldId="292"/>
            <ac:cxnSpMk id="48" creationId="{55C1F48A-3DEE-477F-9F90-15D411D9834B}"/>
          </ac:cxnSpMkLst>
        </pc:cxnChg>
        <pc:cxnChg chg="add del">
          <ac:chgData name="Zuzana Eršilová" userId="d5a69a3f-1572-42b6-b8ac-39b7852fa63e" providerId="ADAL" clId="{BD65AE0E-C5FE-4CF4-AA0E-630307101ECA}" dt="2023-11-24T06:37:30.716" v="2237"/>
          <ac:cxnSpMkLst>
            <pc:docMk/>
            <pc:sldMk cId="4231253739" sldId="292"/>
            <ac:cxnSpMk id="55" creationId="{20742BC3-654B-4E41-9A6A-73A42E477639}"/>
          </ac:cxnSpMkLst>
        </pc:cxnChg>
        <pc:cxnChg chg="add del">
          <ac:chgData name="Zuzana Eršilová" userId="d5a69a3f-1572-42b6-b8ac-39b7852fa63e" providerId="ADAL" clId="{BD65AE0E-C5FE-4CF4-AA0E-630307101ECA}" dt="2023-11-24T06:37:17.161" v="2225" actId="26606"/>
          <ac:cxnSpMkLst>
            <pc:docMk/>
            <pc:sldMk cId="4231253739" sldId="292"/>
            <ac:cxnSpMk id="58" creationId="{45F297AC-A87C-45C9-92EC-F7888119E9B1}"/>
          </ac:cxnSpMkLst>
        </pc:cxnChg>
        <pc:cxnChg chg="add del">
          <ac:chgData name="Zuzana Eršilová" userId="d5a69a3f-1572-42b6-b8ac-39b7852fa63e" providerId="ADAL" clId="{BD65AE0E-C5FE-4CF4-AA0E-630307101ECA}" dt="2023-11-23T15:05:06.731" v="1687" actId="700"/>
          <ac:cxnSpMkLst>
            <pc:docMk/>
            <pc:sldMk cId="4231253739" sldId="292"/>
            <ac:cxnSpMk id="59" creationId="{0DFD28A6-39F3-425F-8050-E5BF1B4523B2}"/>
          </ac:cxnSpMkLst>
        </pc:cxnChg>
        <pc:cxnChg chg="add del">
          <ac:chgData name="Zuzana Eršilová" userId="d5a69a3f-1572-42b6-b8ac-39b7852fa63e" providerId="ADAL" clId="{BD65AE0E-C5FE-4CF4-AA0E-630307101ECA}" dt="2023-11-24T06:36:55.206" v="2221" actId="26606"/>
          <ac:cxnSpMkLst>
            <pc:docMk/>
            <pc:sldMk cId="4231253739" sldId="292"/>
            <ac:cxnSpMk id="62" creationId="{B98F1179-1183-4919-9064-D6B26021842A}"/>
          </ac:cxnSpMkLst>
        </pc:cxnChg>
        <pc:cxnChg chg="add del">
          <ac:chgData name="Zuzana Eršilová" userId="d5a69a3f-1572-42b6-b8ac-39b7852fa63e" providerId="ADAL" clId="{BD65AE0E-C5FE-4CF4-AA0E-630307101ECA}" dt="2023-11-24T06:37:15.664" v="2223" actId="26606"/>
          <ac:cxnSpMkLst>
            <pc:docMk/>
            <pc:sldMk cId="4231253739" sldId="292"/>
            <ac:cxnSpMk id="68" creationId="{85B95145-40F9-436B-89CD-8054CBB2E310}"/>
          </ac:cxnSpMkLst>
        </pc:cxnChg>
        <pc:cxnChg chg="add del">
          <ac:chgData name="Zuzana Eršilová" userId="d5a69a3f-1572-42b6-b8ac-39b7852fa63e" providerId="ADAL" clId="{BD65AE0E-C5FE-4CF4-AA0E-630307101ECA}" dt="2023-11-23T15:05:06.731" v="1687" actId="700"/>
          <ac:cxnSpMkLst>
            <pc:docMk/>
            <pc:sldMk cId="4231253739" sldId="292"/>
            <ac:cxnSpMk id="69" creationId="{3FB75A1E-E50F-43E6-8321-941B6866AEF5}"/>
          </ac:cxnSpMkLst>
        </pc:cxnChg>
        <pc:cxnChg chg="add del">
          <ac:chgData name="Zuzana Eršilová" userId="d5a69a3f-1572-42b6-b8ac-39b7852fa63e" providerId="ADAL" clId="{BD65AE0E-C5FE-4CF4-AA0E-630307101ECA}" dt="2023-11-24T06:37:15.664" v="2223" actId="26606"/>
          <ac:cxnSpMkLst>
            <pc:docMk/>
            <pc:sldMk cId="4231253739" sldId="292"/>
            <ac:cxnSpMk id="73" creationId="{45F297AC-A87C-45C9-92EC-F7888119E9B1}"/>
          </ac:cxnSpMkLst>
        </pc:cxnChg>
        <pc:cxnChg chg="add del">
          <ac:chgData name="Zuzana Eršilová" userId="d5a69a3f-1572-42b6-b8ac-39b7852fa63e" providerId="ADAL" clId="{BD65AE0E-C5FE-4CF4-AA0E-630307101ECA}" dt="2023-11-24T06:37:45.773" v="2242"/>
          <ac:cxnSpMkLst>
            <pc:docMk/>
            <pc:sldMk cId="4231253739" sldId="292"/>
            <ac:cxnSpMk id="75" creationId="{6409CEAD-DD30-4A84-8D22-B652680401B2}"/>
          </ac:cxnSpMkLst>
        </pc:cxnChg>
      </pc:sldChg>
      <pc:sldChg chg="addSp delSp modSp new del">
        <pc:chgData name="Zuzana Eršilová" userId="d5a69a3f-1572-42b6-b8ac-39b7852fa63e" providerId="ADAL" clId="{BD65AE0E-C5FE-4CF4-AA0E-630307101ECA}" dt="2023-11-23T15:04:45.568" v="1686" actId="680"/>
        <pc:sldMkLst>
          <pc:docMk/>
          <pc:sldMk cId="1858428336" sldId="293"/>
        </pc:sldMkLst>
        <pc:spChg chg="add del mod">
          <ac:chgData name="Zuzana Eršilová" userId="d5a69a3f-1572-42b6-b8ac-39b7852fa63e" providerId="ADAL" clId="{BD65AE0E-C5FE-4CF4-AA0E-630307101ECA}" dt="2023-11-23T15:04:44.656" v="1685" actId="767"/>
          <ac:spMkLst>
            <pc:docMk/>
            <pc:sldMk cId="1858428336" sldId="293"/>
            <ac:spMk id="2" creationId="{5501A389-A016-414C-699C-5A5C4FF314CD}"/>
          </ac:spMkLst>
        </pc:spChg>
      </pc:sldChg>
      <pc:sldChg chg="new del">
        <pc:chgData name="Zuzana Eršilová" userId="d5a69a3f-1572-42b6-b8ac-39b7852fa63e" providerId="ADAL" clId="{BD65AE0E-C5FE-4CF4-AA0E-630307101ECA}" dt="2023-11-23T14:59:18.353" v="1561" actId="680"/>
        <pc:sldMkLst>
          <pc:docMk/>
          <pc:sldMk cId="2039039308" sldId="293"/>
        </pc:sldMkLst>
      </pc:sldChg>
      <pc:sldChg chg="addSp delSp modSp add mod ord">
        <pc:chgData name="Zuzana Eršilová" userId="d5a69a3f-1572-42b6-b8ac-39b7852fa63e" providerId="ADAL" clId="{BD65AE0E-C5FE-4CF4-AA0E-630307101ECA}" dt="2023-11-24T06:44:42.193" v="2304"/>
        <pc:sldMkLst>
          <pc:docMk/>
          <pc:sldMk cId="2111530064" sldId="293"/>
        </pc:sldMkLst>
        <pc:spChg chg="mod">
          <ac:chgData name="Zuzana Eršilová" userId="d5a69a3f-1572-42b6-b8ac-39b7852fa63e" providerId="ADAL" clId="{BD65AE0E-C5FE-4CF4-AA0E-630307101ECA}" dt="2023-11-24T06:44:35.780" v="2302" actId="255"/>
          <ac:spMkLst>
            <pc:docMk/>
            <pc:sldMk cId="2111530064" sldId="293"/>
            <ac:spMk id="2" creationId="{78639908-6D1B-6542-BF1A-2F6B90EA6BA0}"/>
          </ac:spMkLst>
        </pc:spChg>
        <pc:spChg chg="del">
          <ac:chgData name="Zuzana Eršilová" userId="d5a69a3f-1572-42b6-b8ac-39b7852fa63e" providerId="ADAL" clId="{BD65AE0E-C5FE-4CF4-AA0E-630307101ECA}" dt="2023-11-24T06:43:47.915" v="2295" actId="26606"/>
          <ac:spMkLst>
            <pc:docMk/>
            <pc:sldMk cId="2111530064" sldId="293"/>
            <ac:spMk id="39" creationId="{0487C957-7FC7-4EA7-BDD6-7D6B357C9288}"/>
          </ac:spMkLst>
        </pc:spChg>
        <pc:spChg chg="add del">
          <ac:chgData name="Zuzana Eršilová" userId="d5a69a3f-1572-42b6-b8ac-39b7852fa63e" providerId="ADAL" clId="{BD65AE0E-C5FE-4CF4-AA0E-630307101ECA}" dt="2023-11-24T06:44:09.712" v="2300" actId="26606"/>
          <ac:spMkLst>
            <pc:docMk/>
            <pc:sldMk cId="2111530064" sldId="293"/>
            <ac:spMk id="52" creationId="{0487C957-7FC7-4EA7-BDD6-7D6B357C9288}"/>
          </ac:spMkLst>
        </pc:spChg>
        <pc:spChg chg="add">
          <ac:chgData name="Zuzana Eršilová" userId="d5a69a3f-1572-42b6-b8ac-39b7852fa63e" providerId="ADAL" clId="{BD65AE0E-C5FE-4CF4-AA0E-630307101ECA}" dt="2023-11-24T06:44:09.712" v="2300" actId="26606"/>
          <ac:spMkLst>
            <pc:docMk/>
            <pc:sldMk cId="2111530064" sldId="293"/>
            <ac:spMk id="65" creationId="{0487C957-7FC7-4EA7-BDD6-7D6B357C9288}"/>
          </ac:spMkLst>
        </pc:spChg>
        <pc:picChg chg="add del mod">
          <ac:chgData name="Zuzana Eršilová" userId="d5a69a3f-1572-42b6-b8ac-39b7852fa63e" providerId="ADAL" clId="{BD65AE0E-C5FE-4CF4-AA0E-630307101ECA}" dt="2023-11-24T06:44:07.511" v="2299" actId="478"/>
          <ac:picMkLst>
            <pc:docMk/>
            <pc:sldMk cId="2111530064" sldId="293"/>
            <ac:picMk id="4" creationId="{713F6D99-7422-BF19-88B9-8CDA16485B9E}"/>
          </ac:picMkLst>
        </pc:picChg>
        <pc:picChg chg="del">
          <ac:chgData name="Zuzana Eršilová" userId="d5a69a3f-1572-42b6-b8ac-39b7852fa63e" providerId="ADAL" clId="{BD65AE0E-C5FE-4CF4-AA0E-630307101ECA}" dt="2023-11-24T06:43:24.428" v="2290" actId="478"/>
          <ac:picMkLst>
            <pc:docMk/>
            <pc:sldMk cId="2111530064" sldId="293"/>
            <ac:picMk id="5" creationId="{95E2C757-FCD1-3D70-1195-BE53FEF925DD}"/>
          </ac:picMkLst>
        </pc:picChg>
        <pc:picChg chg="add mod">
          <ac:chgData name="Zuzana Eršilová" userId="d5a69a3f-1572-42b6-b8ac-39b7852fa63e" providerId="ADAL" clId="{BD65AE0E-C5FE-4CF4-AA0E-630307101ECA}" dt="2023-11-24T06:44:09.712" v="2300" actId="26606"/>
          <ac:picMkLst>
            <pc:docMk/>
            <pc:sldMk cId="2111530064" sldId="293"/>
            <ac:picMk id="7" creationId="{8700B7AC-7233-E151-1A79-1E9EA13A7849}"/>
          </ac:picMkLst>
        </pc:picChg>
        <pc:picChg chg="del">
          <ac:chgData name="Zuzana Eršilová" userId="d5a69a3f-1572-42b6-b8ac-39b7852fa63e" providerId="ADAL" clId="{BD65AE0E-C5FE-4CF4-AA0E-630307101ECA}" dt="2023-11-24T06:43:47.915" v="2295" actId="26606"/>
          <ac:picMkLst>
            <pc:docMk/>
            <pc:sldMk cId="2111530064" sldId="293"/>
            <ac:picMk id="34" creationId="{640BAB49-521A-4847-8CD2-806C48DFA9A3}"/>
          </ac:picMkLst>
        </pc:picChg>
        <pc:picChg chg="del">
          <ac:chgData name="Zuzana Eršilová" userId="d5a69a3f-1572-42b6-b8ac-39b7852fa63e" providerId="ADAL" clId="{BD65AE0E-C5FE-4CF4-AA0E-630307101ECA}" dt="2023-11-24T06:43:47.915" v="2295" actId="26606"/>
          <ac:picMkLst>
            <pc:docMk/>
            <pc:sldMk cId="2111530064" sldId="293"/>
            <ac:picMk id="38" creationId="{5FA5DA81-4C36-4310-92B7-8BB8D53BBCFF}"/>
          </ac:picMkLst>
        </pc:picChg>
        <pc:picChg chg="add del">
          <ac:chgData name="Zuzana Eršilová" userId="d5a69a3f-1572-42b6-b8ac-39b7852fa63e" providerId="ADAL" clId="{BD65AE0E-C5FE-4CF4-AA0E-630307101ECA}" dt="2023-11-24T06:44:09.712" v="2300" actId="26606"/>
          <ac:picMkLst>
            <pc:docMk/>
            <pc:sldMk cId="2111530064" sldId="293"/>
            <ac:picMk id="46" creationId="{640BAB49-521A-4847-8CD2-806C48DFA9A3}"/>
          </ac:picMkLst>
        </pc:picChg>
        <pc:picChg chg="add del">
          <ac:chgData name="Zuzana Eršilová" userId="d5a69a3f-1572-42b6-b8ac-39b7852fa63e" providerId="ADAL" clId="{BD65AE0E-C5FE-4CF4-AA0E-630307101ECA}" dt="2023-11-24T06:44:09.712" v="2300" actId="26606"/>
          <ac:picMkLst>
            <pc:docMk/>
            <pc:sldMk cId="2111530064" sldId="293"/>
            <ac:picMk id="50" creationId="{5FA5DA81-4C36-4310-92B7-8BB8D53BBCFF}"/>
          </ac:picMkLst>
        </pc:picChg>
        <pc:picChg chg="add">
          <ac:chgData name="Zuzana Eršilová" userId="d5a69a3f-1572-42b6-b8ac-39b7852fa63e" providerId="ADAL" clId="{BD65AE0E-C5FE-4CF4-AA0E-630307101ECA}" dt="2023-11-24T06:44:09.712" v="2300" actId="26606"/>
          <ac:picMkLst>
            <pc:docMk/>
            <pc:sldMk cId="2111530064" sldId="293"/>
            <ac:picMk id="59" creationId="{640BAB49-521A-4847-8CD2-806C48DFA9A3}"/>
          </ac:picMkLst>
        </pc:picChg>
        <pc:picChg chg="add">
          <ac:chgData name="Zuzana Eršilová" userId="d5a69a3f-1572-42b6-b8ac-39b7852fa63e" providerId="ADAL" clId="{BD65AE0E-C5FE-4CF4-AA0E-630307101ECA}" dt="2023-11-24T06:44:09.712" v="2300" actId="26606"/>
          <ac:picMkLst>
            <pc:docMk/>
            <pc:sldMk cId="2111530064" sldId="293"/>
            <ac:picMk id="63" creationId="{5FA5DA81-4C36-4310-92B7-8BB8D53BBCFF}"/>
          </ac:picMkLst>
        </pc:picChg>
        <pc:cxnChg chg="del">
          <ac:chgData name="Zuzana Eršilová" userId="d5a69a3f-1572-42b6-b8ac-39b7852fa63e" providerId="ADAL" clId="{BD65AE0E-C5FE-4CF4-AA0E-630307101ECA}" dt="2023-11-24T06:43:47.915" v="2295" actId="26606"/>
          <ac:cxnSpMkLst>
            <pc:docMk/>
            <pc:sldMk cId="2111530064" sldId="293"/>
            <ac:cxnSpMk id="36" creationId="{B98F1179-1183-4919-9064-D6B26021842A}"/>
          </ac:cxnSpMkLst>
        </pc:cxnChg>
        <pc:cxnChg chg="del">
          <ac:chgData name="Zuzana Eršilová" userId="d5a69a3f-1572-42b6-b8ac-39b7852fa63e" providerId="ADAL" clId="{BD65AE0E-C5FE-4CF4-AA0E-630307101ECA}" dt="2023-11-24T06:43:47.915" v="2295" actId="26606"/>
          <ac:cxnSpMkLst>
            <pc:docMk/>
            <pc:sldMk cId="2111530064" sldId="293"/>
            <ac:cxnSpMk id="41" creationId="{4C1B9DA3-CEAD-441F-B353-6446DF8FB359}"/>
          </ac:cxnSpMkLst>
        </pc:cxnChg>
        <pc:cxnChg chg="add del">
          <ac:chgData name="Zuzana Eršilová" userId="d5a69a3f-1572-42b6-b8ac-39b7852fa63e" providerId="ADAL" clId="{BD65AE0E-C5FE-4CF4-AA0E-630307101ECA}" dt="2023-11-24T06:44:09.712" v="2300" actId="26606"/>
          <ac:cxnSpMkLst>
            <pc:docMk/>
            <pc:sldMk cId="2111530064" sldId="293"/>
            <ac:cxnSpMk id="48" creationId="{B98F1179-1183-4919-9064-D6B26021842A}"/>
          </ac:cxnSpMkLst>
        </pc:cxnChg>
        <pc:cxnChg chg="add del">
          <ac:chgData name="Zuzana Eršilová" userId="d5a69a3f-1572-42b6-b8ac-39b7852fa63e" providerId="ADAL" clId="{BD65AE0E-C5FE-4CF4-AA0E-630307101ECA}" dt="2023-11-24T06:44:09.712" v="2300" actId="26606"/>
          <ac:cxnSpMkLst>
            <pc:docMk/>
            <pc:sldMk cId="2111530064" sldId="293"/>
            <ac:cxnSpMk id="54" creationId="{4C1B9DA3-CEAD-441F-B353-6446DF8FB359}"/>
          </ac:cxnSpMkLst>
        </pc:cxnChg>
        <pc:cxnChg chg="add">
          <ac:chgData name="Zuzana Eršilová" userId="d5a69a3f-1572-42b6-b8ac-39b7852fa63e" providerId="ADAL" clId="{BD65AE0E-C5FE-4CF4-AA0E-630307101ECA}" dt="2023-11-24T06:44:09.712" v="2300" actId="26606"/>
          <ac:cxnSpMkLst>
            <pc:docMk/>
            <pc:sldMk cId="2111530064" sldId="293"/>
            <ac:cxnSpMk id="61" creationId="{B98F1179-1183-4919-9064-D6B26021842A}"/>
          </ac:cxnSpMkLst>
        </pc:cxnChg>
        <pc:cxnChg chg="add">
          <ac:chgData name="Zuzana Eršilová" userId="d5a69a3f-1572-42b6-b8ac-39b7852fa63e" providerId="ADAL" clId="{BD65AE0E-C5FE-4CF4-AA0E-630307101ECA}" dt="2023-11-24T06:44:09.712" v="2300" actId="26606"/>
          <ac:cxnSpMkLst>
            <pc:docMk/>
            <pc:sldMk cId="2111530064" sldId="293"/>
            <ac:cxnSpMk id="67" creationId="{4C1B9DA3-CEAD-441F-B353-6446DF8FB359}"/>
          </ac:cxnSpMkLst>
        </pc:cxnChg>
      </pc:sldChg>
      <pc:sldChg chg="addSp delSp modSp add mod">
        <pc:chgData name="Zuzana Eršilová" userId="d5a69a3f-1572-42b6-b8ac-39b7852fa63e" providerId="ADAL" clId="{BD65AE0E-C5FE-4CF4-AA0E-630307101ECA}" dt="2023-11-24T06:46:17.068" v="2316" actId="255"/>
        <pc:sldMkLst>
          <pc:docMk/>
          <pc:sldMk cId="1775330559" sldId="294"/>
        </pc:sldMkLst>
        <pc:spChg chg="mod">
          <ac:chgData name="Zuzana Eršilová" userId="d5a69a3f-1572-42b6-b8ac-39b7852fa63e" providerId="ADAL" clId="{BD65AE0E-C5FE-4CF4-AA0E-630307101ECA}" dt="2023-11-24T06:46:17.068" v="2316" actId="255"/>
          <ac:spMkLst>
            <pc:docMk/>
            <pc:sldMk cId="1775330559" sldId="294"/>
            <ac:spMk id="2" creationId="{78639908-6D1B-6542-BF1A-2F6B90EA6BA0}"/>
          </ac:spMkLst>
        </pc:spChg>
        <pc:spChg chg="del">
          <ac:chgData name="Zuzana Eršilová" userId="d5a69a3f-1572-42b6-b8ac-39b7852fa63e" providerId="ADAL" clId="{BD65AE0E-C5FE-4CF4-AA0E-630307101ECA}" dt="2023-11-24T06:45:55.728" v="2314" actId="26606"/>
          <ac:spMkLst>
            <pc:docMk/>
            <pc:sldMk cId="1775330559" sldId="294"/>
            <ac:spMk id="39" creationId="{0487C957-7FC7-4EA7-BDD6-7D6B357C9288}"/>
          </ac:spMkLst>
        </pc:spChg>
        <pc:spChg chg="add">
          <ac:chgData name="Zuzana Eršilová" userId="d5a69a3f-1572-42b6-b8ac-39b7852fa63e" providerId="ADAL" clId="{BD65AE0E-C5FE-4CF4-AA0E-630307101ECA}" dt="2023-11-24T06:45:55.728" v="2314" actId="26606"/>
          <ac:spMkLst>
            <pc:docMk/>
            <pc:sldMk cId="1775330559" sldId="294"/>
            <ac:spMk id="50" creationId="{9C8F6961-7AB4-4759-BF63-9E06BFFBFB52}"/>
          </ac:spMkLst>
        </pc:spChg>
        <pc:spChg chg="add">
          <ac:chgData name="Zuzana Eršilová" userId="d5a69a3f-1572-42b6-b8ac-39b7852fa63e" providerId="ADAL" clId="{BD65AE0E-C5FE-4CF4-AA0E-630307101ECA}" dt="2023-11-24T06:45:55.728" v="2314" actId="26606"/>
          <ac:spMkLst>
            <pc:docMk/>
            <pc:sldMk cId="1775330559" sldId="294"/>
            <ac:spMk id="54" creationId="{3BFCD6DA-5CAD-422C-9DDE-BB7A4B81240F}"/>
          </ac:spMkLst>
        </pc:spChg>
        <pc:picChg chg="add mod">
          <ac:chgData name="Zuzana Eršilová" userId="d5a69a3f-1572-42b6-b8ac-39b7852fa63e" providerId="ADAL" clId="{BD65AE0E-C5FE-4CF4-AA0E-630307101ECA}" dt="2023-11-24T06:45:55.728" v="2314" actId="26606"/>
          <ac:picMkLst>
            <pc:docMk/>
            <pc:sldMk cId="1775330559" sldId="294"/>
            <ac:picMk id="4" creationId="{507CA395-200C-1992-EBB0-10027B0BD6B0}"/>
          </ac:picMkLst>
        </pc:picChg>
        <pc:picChg chg="del">
          <ac:chgData name="Zuzana Eršilová" userId="d5a69a3f-1572-42b6-b8ac-39b7852fa63e" providerId="ADAL" clId="{BD65AE0E-C5FE-4CF4-AA0E-630307101ECA}" dt="2023-11-24T06:45:42.243" v="2307" actId="478"/>
          <ac:picMkLst>
            <pc:docMk/>
            <pc:sldMk cId="1775330559" sldId="294"/>
            <ac:picMk id="5" creationId="{95E2C757-FCD1-3D70-1195-BE53FEF925DD}"/>
          </ac:picMkLst>
        </pc:picChg>
        <pc:picChg chg="add mod">
          <ac:chgData name="Zuzana Eršilová" userId="d5a69a3f-1572-42b6-b8ac-39b7852fa63e" providerId="ADAL" clId="{BD65AE0E-C5FE-4CF4-AA0E-630307101ECA}" dt="2023-11-24T06:45:55.728" v="2314" actId="26606"/>
          <ac:picMkLst>
            <pc:docMk/>
            <pc:sldMk cId="1775330559" sldId="294"/>
            <ac:picMk id="7" creationId="{F78039B5-FE7B-2FF8-7FD3-63D28ADFE9CB}"/>
          </ac:picMkLst>
        </pc:picChg>
        <pc:picChg chg="del">
          <ac:chgData name="Zuzana Eršilová" userId="d5a69a3f-1572-42b6-b8ac-39b7852fa63e" providerId="ADAL" clId="{BD65AE0E-C5FE-4CF4-AA0E-630307101ECA}" dt="2023-11-24T06:45:55.728" v="2314" actId="26606"/>
          <ac:picMkLst>
            <pc:docMk/>
            <pc:sldMk cId="1775330559" sldId="294"/>
            <ac:picMk id="34" creationId="{640BAB49-521A-4847-8CD2-806C48DFA9A3}"/>
          </ac:picMkLst>
        </pc:picChg>
        <pc:picChg chg="del">
          <ac:chgData name="Zuzana Eršilová" userId="d5a69a3f-1572-42b6-b8ac-39b7852fa63e" providerId="ADAL" clId="{BD65AE0E-C5FE-4CF4-AA0E-630307101ECA}" dt="2023-11-24T06:45:55.728" v="2314" actId="26606"/>
          <ac:picMkLst>
            <pc:docMk/>
            <pc:sldMk cId="1775330559" sldId="294"/>
            <ac:picMk id="38" creationId="{5FA5DA81-4C36-4310-92B7-8BB8D53BBCFF}"/>
          </ac:picMkLst>
        </pc:picChg>
        <pc:picChg chg="add">
          <ac:chgData name="Zuzana Eršilová" userId="d5a69a3f-1572-42b6-b8ac-39b7852fa63e" providerId="ADAL" clId="{BD65AE0E-C5FE-4CF4-AA0E-630307101ECA}" dt="2023-11-24T06:45:55.728" v="2314" actId="26606"/>
          <ac:picMkLst>
            <pc:docMk/>
            <pc:sldMk cId="1775330559" sldId="294"/>
            <ac:picMk id="46" creationId="{6BAA51F4-64C5-4BB0-8C9A-B915243CE0A0}"/>
          </ac:picMkLst>
        </pc:picChg>
        <pc:picChg chg="add">
          <ac:chgData name="Zuzana Eršilová" userId="d5a69a3f-1572-42b6-b8ac-39b7852fa63e" providerId="ADAL" clId="{BD65AE0E-C5FE-4CF4-AA0E-630307101ECA}" dt="2023-11-24T06:45:55.728" v="2314" actId="26606"/>
          <ac:picMkLst>
            <pc:docMk/>
            <pc:sldMk cId="1775330559" sldId="294"/>
            <ac:picMk id="52" creationId="{A72801F6-3F12-4634-A6F2-1D994271C18F}"/>
          </ac:picMkLst>
        </pc:picChg>
        <pc:cxnChg chg="del">
          <ac:chgData name="Zuzana Eršilová" userId="d5a69a3f-1572-42b6-b8ac-39b7852fa63e" providerId="ADAL" clId="{BD65AE0E-C5FE-4CF4-AA0E-630307101ECA}" dt="2023-11-24T06:45:55.728" v="2314" actId="26606"/>
          <ac:cxnSpMkLst>
            <pc:docMk/>
            <pc:sldMk cId="1775330559" sldId="294"/>
            <ac:cxnSpMk id="36" creationId="{B98F1179-1183-4919-9064-D6B26021842A}"/>
          </ac:cxnSpMkLst>
        </pc:cxnChg>
        <pc:cxnChg chg="del">
          <ac:chgData name="Zuzana Eršilová" userId="d5a69a3f-1572-42b6-b8ac-39b7852fa63e" providerId="ADAL" clId="{BD65AE0E-C5FE-4CF4-AA0E-630307101ECA}" dt="2023-11-24T06:45:55.728" v="2314" actId="26606"/>
          <ac:cxnSpMkLst>
            <pc:docMk/>
            <pc:sldMk cId="1775330559" sldId="294"/>
            <ac:cxnSpMk id="41" creationId="{4C1B9DA3-CEAD-441F-B353-6446DF8FB359}"/>
          </ac:cxnSpMkLst>
        </pc:cxnChg>
        <pc:cxnChg chg="add">
          <ac:chgData name="Zuzana Eršilová" userId="d5a69a3f-1572-42b6-b8ac-39b7852fa63e" providerId="ADAL" clId="{BD65AE0E-C5FE-4CF4-AA0E-630307101ECA}" dt="2023-11-24T06:45:55.728" v="2314" actId="26606"/>
          <ac:cxnSpMkLst>
            <pc:docMk/>
            <pc:sldMk cId="1775330559" sldId="294"/>
            <ac:cxnSpMk id="48" creationId="{8C32D14E-22B1-4D17-8A55-46BB5CE6EA1A}"/>
          </ac:cxnSpMkLst>
        </pc:cxnChg>
        <pc:cxnChg chg="add">
          <ac:chgData name="Zuzana Eršilová" userId="d5a69a3f-1572-42b6-b8ac-39b7852fa63e" providerId="ADAL" clId="{BD65AE0E-C5FE-4CF4-AA0E-630307101ECA}" dt="2023-11-24T06:45:55.728" v="2314" actId="26606"/>
          <ac:cxnSpMkLst>
            <pc:docMk/>
            <pc:sldMk cId="1775330559" sldId="294"/>
            <ac:cxnSpMk id="56" creationId="{3CA0524A-2BE2-486D-9AA0-EE3B728D36CD}"/>
          </ac:cxnSpMkLst>
        </pc:cxnChg>
      </pc:sldChg>
      <pc:sldChg chg="addSp delSp modSp add mod">
        <pc:chgData name="Zuzana Eršilová" userId="d5a69a3f-1572-42b6-b8ac-39b7852fa63e" providerId="ADAL" clId="{BD65AE0E-C5FE-4CF4-AA0E-630307101ECA}" dt="2023-11-24T06:51:11.024" v="2430" actId="20577"/>
        <pc:sldMkLst>
          <pc:docMk/>
          <pc:sldMk cId="82602265" sldId="295"/>
        </pc:sldMkLst>
        <pc:spChg chg="mod">
          <ac:chgData name="Zuzana Eršilová" userId="d5a69a3f-1572-42b6-b8ac-39b7852fa63e" providerId="ADAL" clId="{BD65AE0E-C5FE-4CF4-AA0E-630307101ECA}" dt="2023-11-24T06:51:11.024" v="2430" actId="20577"/>
          <ac:spMkLst>
            <pc:docMk/>
            <pc:sldMk cId="82602265" sldId="295"/>
            <ac:spMk id="2" creationId="{DAB0D1DC-4AAE-06CD-0950-81220E5DC373}"/>
          </ac:spMkLst>
        </pc:spChg>
        <pc:picChg chg="add mod">
          <ac:chgData name="Zuzana Eršilová" userId="d5a69a3f-1572-42b6-b8ac-39b7852fa63e" providerId="ADAL" clId="{BD65AE0E-C5FE-4CF4-AA0E-630307101ECA}" dt="2023-11-24T06:49:07.825" v="2340" actId="1076"/>
          <ac:picMkLst>
            <pc:docMk/>
            <pc:sldMk cId="82602265" sldId="295"/>
            <ac:picMk id="4" creationId="{1401C859-1802-DB3D-7AF9-24B52CC70A33}"/>
          </ac:picMkLst>
        </pc:picChg>
        <pc:picChg chg="del">
          <ac:chgData name="Zuzana Eršilová" userId="d5a69a3f-1572-42b6-b8ac-39b7852fa63e" providerId="ADAL" clId="{BD65AE0E-C5FE-4CF4-AA0E-630307101ECA}" dt="2023-11-24T06:48:45.379" v="2334" actId="478"/>
          <ac:picMkLst>
            <pc:docMk/>
            <pc:sldMk cId="82602265" sldId="295"/>
            <ac:picMk id="5" creationId="{2D8A4005-2B33-8B14-E86E-49A27FF6C3A3}"/>
          </ac:picMkLst>
        </pc:picChg>
      </pc:sldChg>
      <pc:sldChg chg="delSp add del setBg delDesignElem">
        <pc:chgData name="Zuzana Eršilová" userId="d5a69a3f-1572-42b6-b8ac-39b7852fa63e" providerId="ADAL" clId="{BD65AE0E-C5FE-4CF4-AA0E-630307101ECA}" dt="2023-11-24T06:46:54.912" v="2324" actId="47"/>
        <pc:sldMkLst>
          <pc:docMk/>
          <pc:sldMk cId="4122757985" sldId="295"/>
        </pc:sldMkLst>
        <pc:spChg chg="del">
          <ac:chgData name="Zuzana Eršilová" userId="d5a69a3f-1572-42b6-b8ac-39b7852fa63e" providerId="ADAL" clId="{BD65AE0E-C5FE-4CF4-AA0E-630307101ECA}" dt="2023-11-24T06:46:47.228" v="2323"/>
          <ac:spMkLst>
            <pc:docMk/>
            <pc:sldMk cId="4122757985" sldId="295"/>
            <ac:spMk id="50" creationId="{9C8F6961-7AB4-4759-BF63-9E06BFFBFB52}"/>
          </ac:spMkLst>
        </pc:spChg>
        <pc:spChg chg="del">
          <ac:chgData name="Zuzana Eršilová" userId="d5a69a3f-1572-42b6-b8ac-39b7852fa63e" providerId="ADAL" clId="{BD65AE0E-C5FE-4CF4-AA0E-630307101ECA}" dt="2023-11-24T06:46:47.228" v="2323"/>
          <ac:spMkLst>
            <pc:docMk/>
            <pc:sldMk cId="4122757985" sldId="295"/>
            <ac:spMk id="54" creationId="{3BFCD6DA-5CAD-422C-9DDE-BB7A4B81240F}"/>
          </ac:spMkLst>
        </pc:spChg>
        <pc:picChg chg="del">
          <ac:chgData name="Zuzana Eršilová" userId="d5a69a3f-1572-42b6-b8ac-39b7852fa63e" providerId="ADAL" clId="{BD65AE0E-C5FE-4CF4-AA0E-630307101ECA}" dt="2023-11-24T06:46:47.228" v="2323"/>
          <ac:picMkLst>
            <pc:docMk/>
            <pc:sldMk cId="4122757985" sldId="295"/>
            <ac:picMk id="46" creationId="{6BAA51F4-64C5-4BB0-8C9A-B915243CE0A0}"/>
          </ac:picMkLst>
        </pc:picChg>
        <pc:picChg chg="del">
          <ac:chgData name="Zuzana Eršilová" userId="d5a69a3f-1572-42b6-b8ac-39b7852fa63e" providerId="ADAL" clId="{BD65AE0E-C5FE-4CF4-AA0E-630307101ECA}" dt="2023-11-24T06:46:47.228" v="2323"/>
          <ac:picMkLst>
            <pc:docMk/>
            <pc:sldMk cId="4122757985" sldId="295"/>
            <ac:picMk id="52" creationId="{A72801F6-3F12-4634-A6F2-1D994271C18F}"/>
          </ac:picMkLst>
        </pc:picChg>
        <pc:cxnChg chg="del">
          <ac:chgData name="Zuzana Eršilová" userId="d5a69a3f-1572-42b6-b8ac-39b7852fa63e" providerId="ADAL" clId="{BD65AE0E-C5FE-4CF4-AA0E-630307101ECA}" dt="2023-11-24T06:46:47.228" v="2323"/>
          <ac:cxnSpMkLst>
            <pc:docMk/>
            <pc:sldMk cId="4122757985" sldId="295"/>
            <ac:cxnSpMk id="48" creationId="{8C32D14E-22B1-4D17-8A55-46BB5CE6EA1A}"/>
          </ac:cxnSpMkLst>
        </pc:cxnChg>
        <pc:cxnChg chg="del">
          <ac:chgData name="Zuzana Eršilová" userId="d5a69a3f-1572-42b6-b8ac-39b7852fa63e" providerId="ADAL" clId="{BD65AE0E-C5FE-4CF4-AA0E-630307101ECA}" dt="2023-11-24T06:46:47.228" v="2323"/>
          <ac:cxnSpMkLst>
            <pc:docMk/>
            <pc:sldMk cId="4122757985" sldId="295"/>
            <ac:cxnSpMk id="56" creationId="{3CA0524A-2BE2-486D-9AA0-EE3B728D36CD}"/>
          </ac:cxnSpMkLst>
        </pc:cxnChg>
      </pc:sldChg>
      <pc:sldChg chg="addSp delSp modSp add mod">
        <pc:chgData name="Zuzana Eršilová" userId="d5a69a3f-1572-42b6-b8ac-39b7852fa63e" providerId="ADAL" clId="{BD65AE0E-C5FE-4CF4-AA0E-630307101ECA}" dt="2023-11-24T06:51:39.999" v="2503" actId="313"/>
        <pc:sldMkLst>
          <pc:docMk/>
          <pc:sldMk cId="3585275676" sldId="296"/>
        </pc:sldMkLst>
        <pc:spChg chg="mod">
          <ac:chgData name="Zuzana Eršilová" userId="d5a69a3f-1572-42b6-b8ac-39b7852fa63e" providerId="ADAL" clId="{BD65AE0E-C5FE-4CF4-AA0E-630307101ECA}" dt="2023-11-24T06:51:39.999" v="2503" actId="313"/>
          <ac:spMkLst>
            <pc:docMk/>
            <pc:sldMk cId="3585275676" sldId="296"/>
            <ac:spMk id="2" creationId="{DAB0D1DC-4AAE-06CD-0950-81220E5DC373}"/>
          </ac:spMkLst>
        </pc:spChg>
        <pc:picChg chg="del">
          <ac:chgData name="Zuzana Eršilová" userId="d5a69a3f-1572-42b6-b8ac-39b7852fa63e" providerId="ADAL" clId="{BD65AE0E-C5FE-4CF4-AA0E-630307101ECA}" dt="2023-11-24T06:50:06.326" v="2343" actId="478"/>
          <ac:picMkLst>
            <pc:docMk/>
            <pc:sldMk cId="3585275676" sldId="296"/>
            <ac:picMk id="4" creationId="{1401C859-1802-DB3D-7AF9-24B52CC70A33}"/>
          </ac:picMkLst>
        </pc:picChg>
        <pc:picChg chg="add mod">
          <ac:chgData name="Zuzana Eršilová" userId="d5a69a3f-1572-42b6-b8ac-39b7852fa63e" providerId="ADAL" clId="{BD65AE0E-C5FE-4CF4-AA0E-630307101ECA}" dt="2023-11-24T06:50:38.169" v="2351" actId="1076"/>
          <ac:picMkLst>
            <pc:docMk/>
            <pc:sldMk cId="3585275676" sldId="296"/>
            <ac:picMk id="5" creationId="{7DBE1AD8-58BE-E41A-31B8-6C42B51929C8}"/>
          </ac:picMkLst>
        </pc:picChg>
      </pc:sldChg>
      <pc:sldChg chg="addSp delSp modSp add mod">
        <pc:chgData name="Zuzana Eršilová" userId="d5a69a3f-1572-42b6-b8ac-39b7852fa63e" providerId="ADAL" clId="{BD65AE0E-C5FE-4CF4-AA0E-630307101ECA}" dt="2023-11-24T06:52:58.289" v="2515" actId="1076"/>
        <pc:sldMkLst>
          <pc:docMk/>
          <pc:sldMk cId="3906118887" sldId="297"/>
        </pc:sldMkLst>
        <pc:spChg chg="mod">
          <ac:chgData name="Zuzana Eršilová" userId="d5a69a3f-1572-42b6-b8ac-39b7852fa63e" providerId="ADAL" clId="{BD65AE0E-C5FE-4CF4-AA0E-630307101ECA}" dt="2023-11-24T06:52:16.268" v="2507"/>
          <ac:spMkLst>
            <pc:docMk/>
            <pc:sldMk cId="3906118887" sldId="297"/>
            <ac:spMk id="2" creationId="{DAB0D1DC-4AAE-06CD-0950-81220E5DC373}"/>
          </ac:spMkLst>
        </pc:spChg>
        <pc:picChg chg="add mod">
          <ac:chgData name="Zuzana Eršilová" userId="d5a69a3f-1572-42b6-b8ac-39b7852fa63e" providerId="ADAL" clId="{BD65AE0E-C5FE-4CF4-AA0E-630307101ECA}" dt="2023-11-24T06:52:58.289" v="2515" actId="1076"/>
          <ac:picMkLst>
            <pc:docMk/>
            <pc:sldMk cId="3906118887" sldId="297"/>
            <ac:picMk id="4" creationId="{D5D60D1C-44B6-2CCA-95B9-6E63C96C9A0E}"/>
          </ac:picMkLst>
        </pc:picChg>
        <pc:picChg chg="del">
          <ac:chgData name="Zuzana Eršilová" userId="d5a69a3f-1572-42b6-b8ac-39b7852fa63e" providerId="ADAL" clId="{BD65AE0E-C5FE-4CF4-AA0E-630307101ECA}" dt="2023-11-24T06:52:03.824" v="2506" actId="478"/>
          <ac:picMkLst>
            <pc:docMk/>
            <pc:sldMk cId="3906118887" sldId="297"/>
            <ac:picMk id="5" creationId="{7DBE1AD8-58BE-E41A-31B8-6C42B51929C8}"/>
          </ac:picMkLst>
        </pc:picChg>
      </pc:sldChg>
      <pc:sldChg chg="addSp delSp modSp add mod">
        <pc:chgData name="Zuzana Eršilová" userId="d5a69a3f-1572-42b6-b8ac-39b7852fa63e" providerId="ADAL" clId="{BD65AE0E-C5FE-4CF4-AA0E-630307101ECA}" dt="2023-11-24T06:54:39.237" v="2530" actId="404"/>
        <pc:sldMkLst>
          <pc:docMk/>
          <pc:sldMk cId="530232915" sldId="298"/>
        </pc:sldMkLst>
        <pc:spChg chg="mod">
          <ac:chgData name="Zuzana Eršilová" userId="d5a69a3f-1572-42b6-b8ac-39b7852fa63e" providerId="ADAL" clId="{BD65AE0E-C5FE-4CF4-AA0E-630307101ECA}" dt="2023-11-24T06:54:39.237" v="2530" actId="404"/>
          <ac:spMkLst>
            <pc:docMk/>
            <pc:sldMk cId="530232915" sldId="298"/>
            <ac:spMk id="2" creationId="{DAB0D1DC-4AAE-06CD-0950-81220E5DC373}"/>
          </ac:spMkLst>
        </pc:spChg>
        <pc:spChg chg="del">
          <ac:chgData name="Zuzana Eršilová" userId="d5a69a3f-1572-42b6-b8ac-39b7852fa63e" providerId="ADAL" clId="{BD65AE0E-C5FE-4CF4-AA0E-630307101ECA}" dt="2023-11-24T06:54:17.326" v="2526" actId="26606"/>
          <ac:spMkLst>
            <pc:docMk/>
            <pc:sldMk cId="530232915" sldId="298"/>
            <ac:spMk id="20" creationId="{0487C957-7FC7-4EA7-BDD6-7D6B357C9288}"/>
          </ac:spMkLst>
        </pc:spChg>
        <pc:spChg chg="add">
          <ac:chgData name="Zuzana Eršilová" userId="d5a69a3f-1572-42b6-b8ac-39b7852fa63e" providerId="ADAL" clId="{BD65AE0E-C5FE-4CF4-AA0E-630307101ECA}" dt="2023-11-24T06:54:17.326" v="2526" actId="26606"/>
          <ac:spMkLst>
            <pc:docMk/>
            <pc:sldMk cId="530232915" sldId="298"/>
            <ac:spMk id="32" creationId="{0487C957-7FC7-4EA7-BDD6-7D6B357C9288}"/>
          </ac:spMkLst>
        </pc:spChg>
        <pc:picChg chg="del">
          <ac:chgData name="Zuzana Eršilová" userId="d5a69a3f-1572-42b6-b8ac-39b7852fa63e" providerId="ADAL" clId="{BD65AE0E-C5FE-4CF4-AA0E-630307101ECA}" dt="2023-11-24T06:53:34.111" v="2518" actId="478"/>
          <ac:picMkLst>
            <pc:docMk/>
            <pc:sldMk cId="530232915" sldId="298"/>
            <ac:picMk id="4" creationId="{D5D60D1C-44B6-2CCA-95B9-6E63C96C9A0E}"/>
          </ac:picMkLst>
        </pc:picChg>
        <pc:picChg chg="add mod">
          <ac:chgData name="Zuzana Eršilová" userId="d5a69a3f-1572-42b6-b8ac-39b7852fa63e" providerId="ADAL" clId="{BD65AE0E-C5FE-4CF4-AA0E-630307101ECA}" dt="2023-11-24T06:54:17.326" v="2526" actId="26606"/>
          <ac:picMkLst>
            <pc:docMk/>
            <pc:sldMk cId="530232915" sldId="298"/>
            <ac:picMk id="5" creationId="{41B1FAA3-F6A2-88F9-EED8-F173FE902502}"/>
          </ac:picMkLst>
        </pc:picChg>
        <pc:picChg chg="del">
          <ac:chgData name="Zuzana Eršilová" userId="d5a69a3f-1572-42b6-b8ac-39b7852fa63e" providerId="ADAL" clId="{BD65AE0E-C5FE-4CF4-AA0E-630307101ECA}" dt="2023-11-24T06:54:17.326" v="2526" actId="26606"/>
          <ac:picMkLst>
            <pc:docMk/>
            <pc:sldMk cId="530232915" sldId="298"/>
            <ac:picMk id="15" creationId="{640BAB49-521A-4847-8CD2-806C48DFA9A3}"/>
          </ac:picMkLst>
        </pc:picChg>
        <pc:picChg chg="del">
          <ac:chgData name="Zuzana Eršilová" userId="d5a69a3f-1572-42b6-b8ac-39b7852fa63e" providerId="ADAL" clId="{BD65AE0E-C5FE-4CF4-AA0E-630307101ECA}" dt="2023-11-24T06:54:17.326" v="2526" actId="26606"/>
          <ac:picMkLst>
            <pc:docMk/>
            <pc:sldMk cId="530232915" sldId="298"/>
            <ac:picMk id="19" creationId="{5FA5DA81-4C36-4310-92B7-8BB8D53BBCFF}"/>
          </ac:picMkLst>
        </pc:picChg>
        <pc:picChg chg="add">
          <ac:chgData name="Zuzana Eršilová" userId="d5a69a3f-1572-42b6-b8ac-39b7852fa63e" providerId="ADAL" clId="{BD65AE0E-C5FE-4CF4-AA0E-630307101ECA}" dt="2023-11-24T06:54:17.326" v="2526" actId="26606"/>
          <ac:picMkLst>
            <pc:docMk/>
            <pc:sldMk cId="530232915" sldId="298"/>
            <ac:picMk id="26" creationId="{640BAB49-521A-4847-8CD2-806C48DFA9A3}"/>
          </ac:picMkLst>
        </pc:picChg>
        <pc:picChg chg="add">
          <ac:chgData name="Zuzana Eršilová" userId="d5a69a3f-1572-42b6-b8ac-39b7852fa63e" providerId="ADAL" clId="{BD65AE0E-C5FE-4CF4-AA0E-630307101ECA}" dt="2023-11-24T06:54:17.326" v="2526" actId="26606"/>
          <ac:picMkLst>
            <pc:docMk/>
            <pc:sldMk cId="530232915" sldId="298"/>
            <ac:picMk id="30" creationId="{5FA5DA81-4C36-4310-92B7-8BB8D53BBCFF}"/>
          </ac:picMkLst>
        </pc:picChg>
        <pc:cxnChg chg="del">
          <ac:chgData name="Zuzana Eršilová" userId="d5a69a3f-1572-42b6-b8ac-39b7852fa63e" providerId="ADAL" clId="{BD65AE0E-C5FE-4CF4-AA0E-630307101ECA}" dt="2023-11-24T06:54:17.326" v="2526" actId="26606"/>
          <ac:cxnSpMkLst>
            <pc:docMk/>
            <pc:sldMk cId="530232915" sldId="298"/>
            <ac:cxnSpMk id="17" creationId="{B98F1179-1183-4919-9064-D6B26021842A}"/>
          </ac:cxnSpMkLst>
        </pc:cxnChg>
        <pc:cxnChg chg="del">
          <ac:chgData name="Zuzana Eršilová" userId="d5a69a3f-1572-42b6-b8ac-39b7852fa63e" providerId="ADAL" clId="{BD65AE0E-C5FE-4CF4-AA0E-630307101ECA}" dt="2023-11-24T06:54:17.326" v="2526" actId="26606"/>
          <ac:cxnSpMkLst>
            <pc:docMk/>
            <pc:sldMk cId="530232915" sldId="298"/>
            <ac:cxnSpMk id="21" creationId="{4C1B9DA3-CEAD-441F-B353-6446DF8FB359}"/>
          </ac:cxnSpMkLst>
        </pc:cxnChg>
        <pc:cxnChg chg="add">
          <ac:chgData name="Zuzana Eršilová" userId="d5a69a3f-1572-42b6-b8ac-39b7852fa63e" providerId="ADAL" clId="{BD65AE0E-C5FE-4CF4-AA0E-630307101ECA}" dt="2023-11-24T06:54:17.326" v="2526" actId="26606"/>
          <ac:cxnSpMkLst>
            <pc:docMk/>
            <pc:sldMk cId="530232915" sldId="298"/>
            <ac:cxnSpMk id="28" creationId="{B98F1179-1183-4919-9064-D6B26021842A}"/>
          </ac:cxnSpMkLst>
        </pc:cxnChg>
        <pc:cxnChg chg="add">
          <ac:chgData name="Zuzana Eršilová" userId="d5a69a3f-1572-42b6-b8ac-39b7852fa63e" providerId="ADAL" clId="{BD65AE0E-C5FE-4CF4-AA0E-630307101ECA}" dt="2023-11-24T06:54:17.326" v="2526" actId="26606"/>
          <ac:cxnSpMkLst>
            <pc:docMk/>
            <pc:sldMk cId="530232915" sldId="298"/>
            <ac:cxnSpMk id="34" creationId="{4C1B9DA3-CEAD-441F-B353-6446DF8FB359}"/>
          </ac:cxnSpMkLst>
        </pc:cxnChg>
      </pc:sldChg>
      <pc:sldChg chg="addSp delSp modSp add mod">
        <pc:chgData name="Zuzana Eršilová" userId="d5a69a3f-1572-42b6-b8ac-39b7852fa63e" providerId="ADAL" clId="{BD65AE0E-C5FE-4CF4-AA0E-630307101ECA}" dt="2023-11-24T06:56:31.062" v="2546"/>
        <pc:sldMkLst>
          <pc:docMk/>
          <pc:sldMk cId="1691847559" sldId="299"/>
        </pc:sldMkLst>
        <pc:spChg chg="mod">
          <ac:chgData name="Zuzana Eršilová" userId="d5a69a3f-1572-42b6-b8ac-39b7852fa63e" providerId="ADAL" clId="{BD65AE0E-C5FE-4CF4-AA0E-630307101ECA}" dt="2023-11-24T06:56:31.062" v="2546"/>
          <ac:spMkLst>
            <pc:docMk/>
            <pc:sldMk cId="1691847559" sldId="299"/>
            <ac:spMk id="2" creationId="{DAB0D1DC-4AAE-06CD-0950-81220E5DC373}"/>
          </ac:spMkLst>
        </pc:spChg>
        <pc:picChg chg="add mod">
          <ac:chgData name="Zuzana Eršilová" userId="d5a69a3f-1572-42b6-b8ac-39b7852fa63e" providerId="ADAL" clId="{BD65AE0E-C5FE-4CF4-AA0E-630307101ECA}" dt="2023-11-24T06:56:17.631" v="2545" actId="1076"/>
          <ac:picMkLst>
            <pc:docMk/>
            <pc:sldMk cId="1691847559" sldId="299"/>
            <ac:picMk id="4" creationId="{B90708F4-7357-C8B0-A8C2-68CD2D5F914E}"/>
          </ac:picMkLst>
        </pc:picChg>
        <pc:picChg chg="del">
          <ac:chgData name="Zuzana Eršilová" userId="d5a69a3f-1572-42b6-b8ac-39b7852fa63e" providerId="ADAL" clId="{BD65AE0E-C5FE-4CF4-AA0E-630307101ECA}" dt="2023-11-24T06:55:39.945" v="2537" actId="478"/>
          <ac:picMkLst>
            <pc:docMk/>
            <pc:sldMk cId="1691847559" sldId="299"/>
            <ac:picMk id="5" creationId="{41B1FAA3-F6A2-88F9-EED8-F173FE902502}"/>
          </ac:picMkLst>
        </pc:picChg>
      </pc:sldChg>
      <pc:sldChg chg="addSp delSp modSp add mod">
        <pc:chgData name="Zuzana Eršilová" userId="d5a69a3f-1572-42b6-b8ac-39b7852fa63e" providerId="ADAL" clId="{BD65AE0E-C5FE-4CF4-AA0E-630307101ECA}" dt="2023-11-24T06:57:43.849" v="2557" actId="1076"/>
        <pc:sldMkLst>
          <pc:docMk/>
          <pc:sldMk cId="2737272289" sldId="300"/>
        </pc:sldMkLst>
        <pc:spChg chg="mod">
          <ac:chgData name="Zuzana Eršilová" userId="d5a69a3f-1572-42b6-b8ac-39b7852fa63e" providerId="ADAL" clId="{BD65AE0E-C5FE-4CF4-AA0E-630307101ECA}" dt="2023-11-24T06:57:27.066" v="2553"/>
          <ac:spMkLst>
            <pc:docMk/>
            <pc:sldMk cId="2737272289" sldId="300"/>
            <ac:spMk id="2" creationId="{DAB0D1DC-4AAE-06CD-0950-81220E5DC373}"/>
          </ac:spMkLst>
        </pc:spChg>
        <pc:picChg chg="add mod">
          <ac:chgData name="Zuzana Eršilová" userId="d5a69a3f-1572-42b6-b8ac-39b7852fa63e" providerId="ADAL" clId="{BD65AE0E-C5FE-4CF4-AA0E-630307101ECA}" dt="2023-11-24T06:57:43.849" v="2557" actId="1076"/>
          <ac:picMkLst>
            <pc:docMk/>
            <pc:sldMk cId="2737272289" sldId="300"/>
            <ac:picMk id="4" creationId="{79726AB6-99E8-8AC1-382B-184B7B630D7D}"/>
          </ac:picMkLst>
        </pc:picChg>
        <pc:picChg chg="del">
          <ac:chgData name="Zuzana Eršilová" userId="d5a69a3f-1572-42b6-b8ac-39b7852fa63e" providerId="ADAL" clId="{BD65AE0E-C5FE-4CF4-AA0E-630307101ECA}" dt="2023-11-24T06:56:52.952" v="2548" actId="478"/>
          <ac:picMkLst>
            <pc:docMk/>
            <pc:sldMk cId="2737272289" sldId="300"/>
            <ac:picMk id="5" creationId="{41B1FAA3-F6A2-88F9-EED8-F173FE902502}"/>
          </ac:picMkLst>
        </pc:picChg>
      </pc:sldChg>
      <pc:sldChg chg="addSp delSp modSp add mod">
        <pc:chgData name="Zuzana Eršilová" userId="d5a69a3f-1572-42b6-b8ac-39b7852fa63e" providerId="ADAL" clId="{BD65AE0E-C5FE-4CF4-AA0E-630307101ECA}" dt="2023-11-24T06:58:28.726" v="2565" actId="1076"/>
        <pc:sldMkLst>
          <pc:docMk/>
          <pc:sldMk cId="1309536292" sldId="301"/>
        </pc:sldMkLst>
        <pc:spChg chg="mod">
          <ac:chgData name="Zuzana Eršilová" userId="d5a69a3f-1572-42b6-b8ac-39b7852fa63e" providerId="ADAL" clId="{BD65AE0E-C5FE-4CF4-AA0E-630307101ECA}" dt="2023-11-24T06:58:18.724" v="2563"/>
          <ac:spMkLst>
            <pc:docMk/>
            <pc:sldMk cId="1309536292" sldId="301"/>
            <ac:spMk id="2" creationId="{DAB0D1DC-4AAE-06CD-0950-81220E5DC373}"/>
          </ac:spMkLst>
        </pc:spChg>
        <pc:picChg chg="add mod">
          <ac:chgData name="Zuzana Eršilová" userId="d5a69a3f-1572-42b6-b8ac-39b7852fa63e" providerId="ADAL" clId="{BD65AE0E-C5FE-4CF4-AA0E-630307101ECA}" dt="2023-11-24T06:58:28.726" v="2565" actId="1076"/>
          <ac:picMkLst>
            <pc:docMk/>
            <pc:sldMk cId="1309536292" sldId="301"/>
            <ac:picMk id="4" creationId="{51CA745C-0FEB-B3A7-3DC1-D3C503F2C967}"/>
          </ac:picMkLst>
        </pc:picChg>
        <pc:picChg chg="del">
          <ac:chgData name="Zuzana Eršilová" userId="d5a69a3f-1572-42b6-b8ac-39b7852fa63e" providerId="ADAL" clId="{BD65AE0E-C5FE-4CF4-AA0E-630307101ECA}" dt="2023-11-24T06:57:53.800" v="2559" actId="478"/>
          <ac:picMkLst>
            <pc:docMk/>
            <pc:sldMk cId="1309536292" sldId="301"/>
            <ac:picMk id="5" creationId="{41B1FAA3-F6A2-88F9-EED8-F173FE902502}"/>
          </ac:picMkLst>
        </pc:picChg>
      </pc:sldChg>
      <pc:sldChg chg="addSp delSp modSp add mod">
        <pc:chgData name="Zuzana Eršilová" userId="d5a69a3f-1572-42b6-b8ac-39b7852fa63e" providerId="ADAL" clId="{BD65AE0E-C5FE-4CF4-AA0E-630307101ECA}" dt="2023-11-24T07:51:13.540" v="2586"/>
        <pc:sldMkLst>
          <pc:docMk/>
          <pc:sldMk cId="3063873445" sldId="302"/>
        </pc:sldMkLst>
        <pc:spChg chg="mod">
          <ac:chgData name="Zuzana Eršilová" userId="d5a69a3f-1572-42b6-b8ac-39b7852fa63e" providerId="ADAL" clId="{BD65AE0E-C5FE-4CF4-AA0E-630307101ECA}" dt="2023-11-24T07:51:13.540" v="2586"/>
          <ac:spMkLst>
            <pc:docMk/>
            <pc:sldMk cId="3063873445" sldId="302"/>
            <ac:spMk id="2" creationId="{DAB0D1DC-4AAE-06CD-0950-81220E5DC373}"/>
          </ac:spMkLst>
        </pc:spChg>
        <pc:spChg chg="del">
          <ac:chgData name="Zuzana Eršilová" userId="d5a69a3f-1572-42b6-b8ac-39b7852fa63e" providerId="ADAL" clId="{BD65AE0E-C5FE-4CF4-AA0E-630307101ECA}" dt="2023-11-24T07:50:57.573" v="2572" actId="26606"/>
          <ac:spMkLst>
            <pc:docMk/>
            <pc:sldMk cId="3063873445" sldId="302"/>
            <ac:spMk id="32" creationId="{0487C957-7FC7-4EA7-BDD6-7D6B357C9288}"/>
          </ac:spMkLst>
        </pc:spChg>
        <pc:spChg chg="add">
          <ac:chgData name="Zuzana Eršilová" userId="d5a69a3f-1572-42b6-b8ac-39b7852fa63e" providerId="ADAL" clId="{BD65AE0E-C5FE-4CF4-AA0E-630307101ECA}" dt="2023-11-24T07:50:57.573" v="2572" actId="26606"/>
          <ac:spMkLst>
            <pc:docMk/>
            <pc:sldMk cId="3063873445" sldId="302"/>
            <ac:spMk id="45" creationId="{0487C957-7FC7-4EA7-BDD6-7D6B357C9288}"/>
          </ac:spMkLst>
        </pc:spChg>
        <pc:picChg chg="add mod">
          <ac:chgData name="Zuzana Eršilová" userId="d5a69a3f-1572-42b6-b8ac-39b7852fa63e" providerId="ADAL" clId="{BD65AE0E-C5FE-4CF4-AA0E-630307101ECA}" dt="2023-11-24T07:50:57.573" v="2572" actId="26606"/>
          <ac:picMkLst>
            <pc:docMk/>
            <pc:sldMk cId="3063873445" sldId="302"/>
            <ac:picMk id="4" creationId="{64E0699B-BBD8-257B-80BE-B192DF1769C0}"/>
          </ac:picMkLst>
        </pc:picChg>
        <pc:picChg chg="del">
          <ac:chgData name="Zuzana Eršilová" userId="d5a69a3f-1572-42b6-b8ac-39b7852fa63e" providerId="ADAL" clId="{BD65AE0E-C5FE-4CF4-AA0E-630307101ECA}" dt="2023-11-24T06:58:39.793" v="2567" actId="478"/>
          <ac:picMkLst>
            <pc:docMk/>
            <pc:sldMk cId="3063873445" sldId="302"/>
            <ac:picMk id="5" creationId="{41B1FAA3-F6A2-88F9-EED8-F173FE902502}"/>
          </ac:picMkLst>
        </pc:picChg>
        <pc:picChg chg="del">
          <ac:chgData name="Zuzana Eršilová" userId="d5a69a3f-1572-42b6-b8ac-39b7852fa63e" providerId="ADAL" clId="{BD65AE0E-C5FE-4CF4-AA0E-630307101ECA}" dt="2023-11-24T07:50:57.573" v="2572" actId="26606"/>
          <ac:picMkLst>
            <pc:docMk/>
            <pc:sldMk cId="3063873445" sldId="302"/>
            <ac:picMk id="26" creationId="{640BAB49-521A-4847-8CD2-806C48DFA9A3}"/>
          </ac:picMkLst>
        </pc:picChg>
        <pc:picChg chg="del">
          <ac:chgData name="Zuzana Eršilová" userId="d5a69a3f-1572-42b6-b8ac-39b7852fa63e" providerId="ADAL" clId="{BD65AE0E-C5FE-4CF4-AA0E-630307101ECA}" dt="2023-11-24T07:50:57.573" v="2572" actId="26606"/>
          <ac:picMkLst>
            <pc:docMk/>
            <pc:sldMk cId="3063873445" sldId="302"/>
            <ac:picMk id="30" creationId="{5FA5DA81-4C36-4310-92B7-8BB8D53BBCFF}"/>
          </ac:picMkLst>
        </pc:picChg>
        <pc:picChg chg="add">
          <ac:chgData name="Zuzana Eršilová" userId="d5a69a3f-1572-42b6-b8ac-39b7852fa63e" providerId="ADAL" clId="{BD65AE0E-C5FE-4CF4-AA0E-630307101ECA}" dt="2023-11-24T07:50:57.573" v="2572" actId="26606"/>
          <ac:picMkLst>
            <pc:docMk/>
            <pc:sldMk cId="3063873445" sldId="302"/>
            <ac:picMk id="39" creationId="{640BAB49-521A-4847-8CD2-806C48DFA9A3}"/>
          </ac:picMkLst>
        </pc:picChg>
        <pc:picChg chg="add">
          <ac:chgData name="Zuzana Eršilová" userId="d5a69a3f-1572-42b6-b8ac-39b7852fa63e" providerId="ADAL" clId="{BD65AE0E-C5FE-4CF4-AA0E-630307101ECA}" dt="2023-11-24T07:50:57.573" v="2572" actId="26606"/>
          <ac:picMkLst>
            <pc:docMk/>
            <pc:sldMk cId="3063873445" sldId="302"/>
            <ac:picMk id="43" creationId="{5FA5DA81-4C36-4310-92B7-8BB8D53BBCFF}"/>
          </ac:picMkLst>
        </pc:picChg>
        <pc:cxnChg chg="del">
          <ac:chgData name="Zuzana Eršilová" userId="d5a69a3f-1572-42b6-b8ac-39b7852fa63e" providerId="ADAL" clId="{BD65AE0E-C5FE-4CF4-AA0E-630307101ECA}" dt="2023-11-24T07:50:57.573" v="2572" actId="26606"/>
          <ac:cxnSpMkLst>
            <pc:docMk/>
            <pc:sldMk cId="3063873445" sldId="302"/>
            <ac:cxnSpMk id="28" creationId="{B98F1179-1183-4919-9064-D6B26021842A}"/>
          </ac:cxnSpMkLst>
        </pc:cxnChg>
        <pc:cxnChg chg="del">
          <ac:chgData name="Zuzana Eršilová" userId="d5a69a3f-1572-42b6-b8ac-39b7852fa63e" providerId="ADAL" clId="{BD65AE0E-C5FE-4CF4-AA0E-630307101ECA}" dt="2023-11-24T07:50:57.573" v="2572" actId="26606"/>
          <ac:cxnSpMkLst>
            <pc:docMk/>
            <pc:sldMk cId="3063873445" sldId="302"/>
            <ac:cxnSpMk id="34" creationId="{4C1B9DA3-CEAD-441F-B353-6446DF8FB359}"/>
          </ac:cxnSpMkLst>
        </pc:cxnChg>
        <pc:cxnChg chg="add">
          <ac:chgData name="Zuzana Eršilová" userId="d5a69a3f-1572-42b6-b8ac-39b7852fa63e" providerId="ADAL" clId="{BD65AE0E-C5FE-4CF4-AA0E-630307101ECA}" dt="2023-11-24T07:50:57.573" v="2572" actId="26606"/>
          <ac:cxnSpMkLst>
            <pc:docMk/>
            <pc:sldMk cId="3063873445" sldId="302"/>
            <ac:cxnSpMk id="41" creationId="{B98F1179-1183-4919-9064-D6B26021842A}"/>
          </ac:cxnSpMkLst>
        </pc:cxnChg>
        <pc:cxnChg chg="add">
          <ac:chgData name="Zuzana Eršilová" userId="d5a69a3f-1572-42b6-b8ac-39b7852fa63e" providerId="ADAL" clId="{BD65AE0E-C5FE-4CF4-AA0E-630307101ECA}" dt="2023-11-24T07:50:57.573" v="2572" actId="26606"/>
          <ac:cxnSpMkLst>
            <pc:docMk/>
            <pc:sldMk cId="3063873445" sldId="302"/>
            <ac:cxnSpMk id="47" creationId="{4C1B9DA3-CEAD-441F-B353-6446DF8FB359}"/>
          </ac:cxnSpMkLst>
        </pc:cxnChg>
      </pc:sldChg>
      <pc:sldChg chg="addSp delSp modSp add mod">
        <pc:chgData name="Zuzana Eršilová" userId="d5a69a3f-1572-42b6-b8ac-39b7852fa63e" providerId="ADAL" clId="{BD65AE0E-C5FE-4CF4-AA0E-630307101ECA}" dt="2023-11-24T07:52:31.253" v="2602" actId="404"/>
        <pc:sldMkLst>
          <pc:docMk/>
          <pc:sldMk cId="256626761" sldId="303"/>
        </pc:sldMkLst>
        <pc:spChg chg="mod">
          <ac:chgData name="Zuzana Eršilová" userId="d5a69a3f-1572-42b6-b8ac-39b7852fa63e" providerId="ADAL" clId="{BD65AE0E-C5FE-4CF4-AA0E-630307101ECA}" dt="2023-11-24T07:52:31.253" v="2602" actId="404"/>
          <ac:spMkLst>
            <pc:docMk/>
            <pc:sldMk cId="256626761" sldId="303"/>
            <ac:spMk id="2" creationId="{DAB0D1DC-4AAE-06CD-0950-81220E5DC373}"/>
          </ac:spMkLst>
        </pc:spChg>
        <pc:picChg chg="add mod">
          <ac:chgData name="Zuzana Eršilová" userId="d5a69a3f-1572-42b6-b8ac-39b7852fa63e" providerId="ADAL" clId="{BD65AE0E-C5FE-4CF4-AA0E-630307101ECA}" dt="2023-11-24T07:51:58.150" v="2596" actId="1076"/>
          <ac:picMkLst>
            <pc:docMk/>
            <pc:sldMk cId="256626761" sldId="303"/>
            <ac:picMk id="3" creationId="{C8B72C07-321B-1C8E-3B82-CDF2D67C2407}"/>
          </ac:picMkLst>
        </pc:picChg>
        <pc:picChg chg="del">
          <ac:chgData name="Zuzana Eršilová" userId="d5a69a3f-1572-42b6-b8ac-39b7852fa63e" providerId="ADAL" clId="{BD65AE0E-C5FE-4CF4-AA0E-630307101ECA}" dt="2023-11-24T07:51:31.738" v="2588" actId="478"/>
          <ac:picMkLst>
            <pc:docMk/>
            <pc:sldMk cId="256626761" sldId="303"/>
            <ac:picMk id="5" creationId="{41B1FAA3-F6A2-88F9-EED8-F173FE902502}"/>
          </ac:picMkLst>
        </pc:picChg>
      </pc:sldChg>
      <pc:sldChg chg="addSp delSp modSp add mod">
        <pc:chgData name="Zuzana Eršilová" userId="d5a69a3f-1572-42b6-b8ac-39b7852fa63e" providerId="ADAL" clId="{BD65AE0E-C5FE-4CF4-AA0E-630307101ECA}" dt="2023-11-24T07:53:42.805" v="2628" actId="20577"/>
        <pc:sldMkLst>
          <pc:docMk/>
          <pc:sldMk cId="3529215963" sldId="304"/>
        </pc:sldMkLst>
        <pc:spChg chg="mod">
          <ac:chgData name="Zuzana Eršilová" userId="d5a69a3f-1572-42b6-b8ac-39b7852fa63e" providerId="ADAL" clId="{BD65AE0E-C5FE-4CF4-AA0E-630307101ECA}" dt="2023-11-24T07:53:42.805" v="2628" actId="20577"/>
          <ac:spMkLst>
            <pc:docMk/>
            <pc:sldMk cId="3529215963" sldId="304"/>
            <ac:spMk id="2" creationId="{DAB0D1DC-4AAE-06CD-0950-81220E5DC373}"/>
          </ac:spMkLst>
        </pc:spChg>
        <pc:picChg chg="del">
          <ac:chgData name="Zuzana Eršilová" userId="d5a69a3f-1572-42b6-b8ac-39b7852fa63e" providerId="ADAL" clId="{BD65AE0E-C5FE-4CF4-AA0E-630307101ECA}" dt="2023-11-24T07:52:49.403" v="2605" actId="478"/>
          <ac:picMkLst>
            <pc:docMk/>
            <pc:sldMk cId="3529215963" sldId="304"/>
            <ac:picMk id="3" creationId="{C8B72C07-321B-1C8E-3B82-CDF2D67C2407}"/>
          </ac:picMkLst>
        </pc:picChg>
        <pc:picChg chg="add mod">
          <ac:chgData name="Zuzana Eršilová" userId="d5a69a3f-1572-42b6-b8ac-39b7852fa63e" providerId="ADAL" clId="{BD65AE0E-C5FE-4CF4-AA0E-630307101ECA}" dt="2023-11-24T07:53:27.608" v="2611" actId="1076"/>
          <ac:picMkLst>
            <pc:docMk/>
            <pc:sldMk cId="3529215963" sldId="304"/>
            <ac:picMk id="5" creationId="{23B65E92-5942-2F5F-9EF1-A0903CACB047}"/>
          </ac:picMkLst>
        </pc:picChg>
      </pc:sldChg>
      <pc:sldChg chg="addSp delSp modSp add mod addAnim delAnim">
        <pc:chgData name="Zuzana Eršilová" userId="d5a69a3f-1572-42b6-b8ac-39b7852fa63e" providerId="ADAL" clId="{BD65AE0E-C5FE-4CF4-AA0E-630307101ECA}" dt="2023-11-24T07:56:39.081" v="2654" actId="26606"/>
        <pc:sldMkLst>
          <pc:docMk/>
          <pc:sldMk cId="3318242544" sldId="305"/>
        </pc:sldMkLst>
        <pc:spChg chg="mod">
          <ac:chgData name="Zuzana Eršilová" userId="d5a69a3f-1572-42b6-b8ac-39b7852fa63e" providerId="ADAL" clId="{BD65AE0E-C5FE-4CF4-AA0E-630307101ECA}" dt="2023-11-24T07:56:39.081" v="2654" actId="26606"/>
          <ac:spMkLst>
            <pc:docMk/>
            <pc:sldMk cId="3318242544" sldId="305"/>
            <ac:spMk id="2" creationId="{DAB0D1DC-4AAE-06CD-0950-81220E5DC373}"/>
          </ac:spMkLst>
        </pc:spChg>
        <pc:spChg chg="add del">
          <ac:chgData name="Zuzana Eršilová" userId="d5a69a3f-1572-42b6-b8ac-39b7852fa63e" providerId="ADAL" clId="{BD65AE0E-C5FE-4CF4-AA0E-630307101ECA}" dt="2023-11-24T07:54:20.009" v="2635" actId="26606"/>
          <ac:spMkLst>
            <pc:docMk/>
            <pc:sldMk cId="3318242544" sldId="305"/>
            <ac:spMk id="32" creationId="{0487C957-7FC7-4EA7-BDD6-7D6B357C9288}"/>
          </ac:spMkLst>
        </pc:spChg>
        <pc:spChg chg="add">
          <ac:chgData name="Zuzana Eršilová" userId="d5a69a3f-1572-42b6-b8ac-39b7852fa63e" providerId="ADAL" clId="{BD65AE0E-C5FE-4CF4-AA0E-630307101ECA}" dt="2023-11-24T07:56:39.081" v="2654" actId="26606"/>
          <ac:spMkLst>
            <pc:docMk/>
            <pc:sldMk cId="3318242544" sldId="305"/>
            <ac:spMk id="67" creationId="{05A1FE4A-B37E-4952-B238-0DB8E3FDFB08}"/>
          </ac:spMkLst>
        </pc:spChg>
        <pc:picChg chg="add mod">
          <ac:chgData name="Zuzana Eršilová" userId="d5a69a3f-1572-42b6-b8ac-39b7852fa63e" providerId="ADAL" clId="{BD65AE0E-C5FE-4CF4-AA0E-630307101ECA}" dt="2023-11-24T07:56:39.081" v="2654" actId="26606"/>
          <ac:picMkLst>
            <pc:docMk/>
            <pc:sldMk cId="3318242544" sldId="305"/>
            <ac:picMk id="3" creationId="{B0B4C865-5AE3-2E4F-0D47-B48210C9C947}"/>
          </ac:picMkLst>
        </pc:picChg>
        <pc:picChg chg="del">
          <ac:chgData name="Zuzana Eršilová" userId="d5a69a3f-1572-42b6-b8ac-39b7852fa63e" providerId="ADAL" clId="{BD65AE0E-C5FE-4CF4-AA0E-630307101ECA}" dt="2023-11-24T07:53:59.209" v="2631" actId="478"/>
          <ac:picMkLst>
            <pc:docMk/>
            <pc:sldMk cId="3318242544" sldId="305"/>
            <ac:picMk id="5" creationId="{23B65E92-5942-2F5F-9EF1-A0903CACB047}"/>
          </ac:picMkLst>
        </pc:picChg>
        <pc:picChg chg="add del">
          <ac:chgData name="Zuzana Eršilová" userId="d5a69a3f-1572-42b6-b8ac-39b7852fa63e" providerId="ADAL" clId="{BD65AE0E-C5FE-4CF4-AA0E-630307101ECA}" dt="2023-11-24T07:54:20.009" v="2635" actId="26606"/>
          <ac:picMkLst>
            <pc:docMk/>
            <pc:sldMk cId="3318242544" sldId="305"/>
            <ac:picMk id="26" creationId="{640BAB49-521A-4847-8CD2-806C48DFA9A3}"/>
          </ac:picMkLst>
        </pc:picChg>
        <pc:picChg chg="add del">
          <ac:chgData name="Zuzana Eršilová" userId="d5a69a3f-1572-42b6-b8ac-39b7852fa63e" providerId="ADAL" clId="{BD65AE0E-C5FE-4CF4-AA0E-630307101ECA}" dt="2023-11-24T07:54:20.009" v="2635" actId="26606"/>
          <ac:picMkLst>
            <pc:docMk/>
            <pc:sldMk cId="3318242544" sldId="305"/>
            <ac:picMk id="30" creationId="{5FA5DA81-4C36-4310-92B7-8BB8D53BBCFF}"/>
          </ac:picMkLst>
        </pc:picChg>
        <pc:picChg chg="add del">
          <ac:chgData name="Zuzana Eršilová" userId="d5a69a3f-1572-42b6-b8ac-39b7852fa63e" providerId="ADAL" clId="{BD65AE0E-C5FE-4CF4-AA0E-630307101ECA}" dt="2023-11-24T07:54:19.989" v="2634" actId="26606"/>
          <ac:picMkLst>
            <pc:docMk/>
            <pc:sldMk cId="3318242544" sldId="305"/>
            <ac:picMk id="39" creationId="{23B04196-EE2E-4500-AF8D-C6E01DA9B5FD}"/>
          </ac:picMkLst>
        </pc:picChg>
        <pc:picChg chg="add del">
          <ac:chgData name="Zuzana Eršilová" userId="d5a69a3f-1572-42b6-b8ac-39b7852fa63e" providerId="ADAL" clId="{BD65AE0E-C5FE-4CF4-AA0E-630307101ECA}" dt="2023-11-24T07:54:19.989" v="2634" actId="26606"/>
          <ac:picMkLst>
            <pc:docMk/>
            <pc:sldMk cId="3318242544" sldId="305"/>
            <ac:picMk id="43" creationId="{A557955F-8438-44BA-807F-15D0A9F6E14A}"/>
          </ac:picMkLst>
        </pc:picChg>
        <pc:picChg chg="add del">
          <ac:chgData name="Zuzana Eršilová" userId="d5a69a3f-1572-42b6-b8ac-39b7852fa63e" providerId="ADAL" clId="{BD65AE0E-C5FE-4CF4-AA0E-630307101ECA}" dt="2023-11-24T07:56:39.081" v="2654" actId="26606"/>
          <ac:picMkLst>
            <pc:docMk/>
            <pc:sldMk cId="3318242544" sldId="305"/>
            <ac:picMk id="47" creationId="{23B04196-EE2E-4500-AF8D-C6E01DA9B5FD}"/>
          </ac:picMkLst>
        </pc:picChg>
        <pc:picChg chg="add del">
          <ac:chgData name="Zuzana Eršilová" userId="d5a69a3f-1572-42b6-b8ac-39b7852fa63e" providerId="ADAL" clId="{BD65AE0E-C5FE-4CF4-AA0E-630307101ECA}" dt="2023-11-24T07:56:39.081" v="2654" actId="26606"/>
          <ac:picMkLst>
            <pc:docMk/>
            <pc:sldMk cId="3318242544" sldId="305"/>
            <ac:picMk id="49" creationId="{A126DFCA-07EC-407D-AD11-D89F9A1C4E00}"/>
          </ac:picMkLst>
        </pc:picChg>
        <pc:picChg chg="add del">
          <ac:chgData name="Zuzana Eršilová" userId="d5a69a3f-1572-42b6-b8ac-39b7852fa63e" providerId="ADAL" clId="{BD65AE0E-C5FE-4CF4-AA0E-630307101ECA}" dt="2023-11-24T07:56:39.050" v="2653" actId="26606"/>
          <ac:picMkLst>
            <pc:docMk/>
            <pc:sldMk cId="3318242544" sldId="305"/>
            <ac:picMk id="55" creationId="{23B04196-EE2E-4500-AF8D-C6E01DA9B5FD}"/>
          </ac:picMkLst>
        </pc:picChg>
        <pc:picChg chg="add del">
          <ac:chgData name="Zuzana Eršilová" userId="d5a69a3f-1572-42b6-b8ac-39b7852fa63e" providerId="ADAL" clId="{BD65AE0E-C5FE-4CF4-AA0E-630307101ECA}" dt="2023-11-24T07:56:39.050" v="2653" actId="26606"/>
          <ac:picMkLst>
            <pc:docMk/>
            <pc:sldMk cId="3318242544" sldId="305"/>
            <ac:picMk id="59" creationId="{1113A42A-3CE1-47F7-86D4-8C61B023DA4B}"/>
          </ac:picMkLst>
        </pc:picChg>
        <pc:picChg chg="add del">
          <ac:chgData name="Zuzana Eršilová" userId="d5a69a3f-1572-42b6-b8ac-39b7852fa63e" providerId="ADAL" clId="{BD65AE0E-C5FE-4CF4-AA0E-630307101ECA}" dt="2023-11-24T07:56:39.050" v="2653" actId="26606"/>
          <ac:picMkLst>
            <pc:docMk/>
            <pc:sldMk cId="3318242544" sldId="305"/>
            <ac:picMk id="61" creationId="{BF70D80D-DF7A-44F7-8525-18E792074B71}"/>
          </ac:picMkLst>
        </pc:picChg>
        <pc:picChg chg="add">
          <ac:chgData name="Zuzana Eršilová" userId="d5a69a3f-1572-42b6-b8ac-39b7852fa63e" providerId="ADAL" clId="{BD65AE0E-C5FE-4CF4-AA0E-630307101ECA}" dt="2023-11-24T07:56:39.081" v="2654" actId="26606"/>
          <ac:picMkLst>
            <pc:docMk/>
            <pc:sldMk cId="3318242544" sldId="305"/>
            <ac:picMk id="64" creationId="{640BAB49-521A-4847-8CD2-806C48DFA9A3}"/>
          </ac:picMkLst>
        </pc:picChg>
        <pc:picChg chg="add">
          <ac:chgData name="Zuzana Eršilová" userId="d5a69a3f-1572-42b6-b8ac-39b7852fa63e" providerId="ADAL" clId="{BD65AE0E-C5FE-4CF4-AA0E-630307101ECA}" dt="2023-11-24T07:56:39.081" v="2654" actId="26606"/>
          <ac:picMkLst>
            <pc:docMk/>
            <pc:sldMk cId="3318242544" sldId="305"/>
            <ac:picMk id="66" creationId="{EB0A3C6B-9FE4-4D9F-A7BF-2987F7B0CB47}"/>
          </ac:picMkLst>
        </pc:picChg>
        <pc:cxnChg chg="add del">
          <ac:chgData name="Zuzana Eršilová" userId="d5a69a3f-1572-42b6-b8ac-39b7852fa63e" providerId="ADAL" clId="{BD65AE0E-C5FE-4CF4-AA0E-630307101ECA}" dt="2023-11-24T07:54:20.009" v="2635" actId="26606"/>
          <ac:cxnSpMkLst>
            <pc:docMk/>
            <pc:sldMk cId="3318242544" sldId="305"/>
            <ac:cxnSpMk id="28" creationId="{B98F1179-1183-4919-9064-D6B26021842A}"/>
          </ac:cxnSpMkLst>
        </pc:cxnChg>
        <pc:cxnChg chg="add del">
          <ac:chgData name="Zuzana Eršilová" userId="d5a69a3f-1572-42b6-b8ac-39b7852fa63e" providerId="ADAL" clId="{BD65AE0E-C5FE-4CF4-AA0E-630307101ECA}" dt="2023-11-24T07:54:20.009" v="2635" actId="26606"/>
          <ac:cxnSpMkLst>
            <pc:docMk/>
            <pc:sldMk cId="3318242544" sldId="305"/>
            <ac:cxnSpMk id="34" creationId="{4C1B9DA3-CEAD-441F-B353-6446DF8FB359}"/>
          </ac:cxnSpMkLst>
        </pc:cxnChg>
        <pc:cxnChg chg="add del">
          <ac:chgData name="Zuzana Eršilová" userId="d5a69a3f-1572-42b6-b8ac-39b7852fa63e" providerId="ADAL" clId="{BD65AE0E-C5FE-4CF4-AA0E-630307101ECA}" dt="2023-11-24T07:54:19.989" v="2634" actId="26606"/>
          <ac:cxnSpMkLst>
            <pc:docMk/>
            <pc:sldMk cId="3318242544" sldId="305"/>
            <ac:cxnSpMk id="41" creationId="{85B95145-40F9-436B-89CD-8054CBB2E310}"/>
          </ac:cxnSpMkLst>
        </pc:cxnChg>
        <pc:cxnChg chg="add del">
          <ac:chgData name="Zuzana Eršilová" userId="d5a69a3f-1572-42b6-b8ac-39b7852fa63e" providerId="ADAL" clId="{BD65AE0E-C5FE-4CF4-AA0E-630307101ECA}" dt="2023-11-24T07:54:19.989" v="2634" actId="26606"/>
          <ac:cxnSpMkLst>
            <pc:docMk/>
            <pc:sldMk cId="3318242544" sldId="305"/>
            <ac:cxnSpMk id="45" creationId="{74C10300-27C6-4E18-87C6-82791DCC713B}"/>
          </ac:cxnSpMkLst>
        </pc:cxnChg>
        <pc:cxnChg chg="add del">
          <ac:chgData name="Zuzana Eršilová" userId="d5a69a3f-1572-42b6-b8ac-39b7852fa63e" providerId="ADAL" clId="{BD65AE0E-C5FE-4CF4-AA0E-630307101ECA}" dt="2023-11-24T07:56:39.081" v="2654" actId="26606"/>
          <ac:cxnSpMkLst>
            <pc:docMk/>
            <pc:sldMk cId="3318242544" sldId="305"/>
            <ac:cxnSpMk id="48" creationId="{85B95145-40F9-436B-89CD-8054CBB2E310}"/>
          </ac:cxnSpMkLst>
        </pc:cxnChg>
        <pc:cxnChg chg="add del">
          <ac:chgData name="Zuzana Eršilová" userId="d5a69a3f-1572-42b6-b8ac-39b7852fa63e" providerId="ADAL" clId="{BD65AE0E-C5FE-4CF4-AA0E-630307101ECA}" dt="2023-11-24T07:56:39.081" v="2654" actId="26606"/>
          <ac:cxnSpMkLst>
            <pc:docMk/>
            <pc:sldMk cId="3318242544" sldId="305"/>
            <ac:cxnSpMk id="50" creationId="{65165B05-1EE8-4507-A2E8-196EC644B5B7}"/>
          </ac:cxnSpMkLst>
        </pc:cxnChg>
        <pc:cxnChg chg="add del">
          <ac:chgData name="Zuzana Eršilová" userId="d5a69a3f-1572-42b6-b8ac-39b7852fa63e" providerId="ADAL" clId="{BD65AE0E-C5FE-4CF4-AA0E-630307101ECA}" dt="2023-11-24T07:56:39.050" v="2653" actId="26606"/>
          <ac:cxnSpMkLst>
            <pc:docMk/>
            <pc:sldMk cId="3318242544" sldId="305"/>
            <ac:cxnSpMk id="57" creationId="{85B95145-40F9-436B-89CD-8054CBB2E310}"/>
          </ac:cxnSpMkLst>
        </pc:cxnChg>
        <pc:cxnChg chg="add">
          <ac:chgData name="Zuzana Eršilová" userId="d5a69a3f-1572-42b6-b8ac-39b7852fa63e" providerId="ADAL" clId="{BD65AE0E-C5FE-4CF4-AA0E-630307101ECA}" dt="2023-11-24T07:56:39.081" v="2654" actId="26606"/>
          <ac:cxnSpMkLst>
            <pc:docMk/>
            <pc:sldMk cId="3318242544" sldId="305"/>
            <ac:cxnSpMk id="63" creationId="{A2823D0E-CB33-4C78-AFF7-8A76ED4BAE6D}"/>
          </ac:cxnSpMkLst>
        </pc:cxnChg>
        <pc:cxnChg chg="add">
          <ac:chgData name="Zuzana Eršilová" userId="d5a69a3f-1572-42b6-b8ac-39b7852fa63e" providerId="ADAL" clId="{BD65AE0E-C5FE-4CF4-AA0E-630307101ECA}" dt="2023-11-24T07:56:39.081" v="2654" actId="26606"/>
          <ac:cxnSpMkLst>
            <pc:docMk/>
            <pc:sldMk cId="3318242544" sldId="305"/>
            <ac:cxnSpMk id="65" creationId="{B98F1179-1183-4919-9064-D6B26021842A}"/>
          </ac:cxnSpMkLst>
        </pc:cxnChg>
      </pc:sldChg>
      <pc:sldChg chg="addSp delSp modSp add del mod">
        <pc:chgData name="Zuzana Eršilová" userId="d5a69a3f-1572-42b6-b8ac-39b7852fa63e" providerId="ADAL" clId="{BD65AE0E-C5FE-4CF4-AA0E-630307101ECA}" dt="2023-11-24T07:58:58.421" v="2674" actId="47"/>
        <pc:sldMkLst>
          <pc:docMk/>
          <pc:sldMk cId="3283492627" sldId="306"/>
        </pc:sldMkLst>
        <pc:spChg chg="mod ord">
          <ac:chgData name="Zuzana Eršilová" userId="d5a69a3f-1572-42b6-b8ac-39b7852fa63e" providerId="ADAL" clId="{BD65AE0E-C5FE-4CF4-AA0E-630307101ECA}" dt="2023-11-24T07:56:51.405" v="2655" actId="26606"/>
          <ac:spMkLst>
            <pc:docMk/>
            <pc:sldMk cId="3283492627" sldId="306"/>
            <ac:spMk id="2" creationId="{DAB0D1DC-4AAE-06CD-0950-81220E5DC373}"/>
          </ac:spMkLst>
        </pc:spChg>
        <pc:spChg chg="add del">
          <ac:chgData name="Zuzana Eršilová" userId="d5a69a3f-1572-42b6-b8ac-39b7852fa63e" providerId="ADAL" clId="{BD65AE0E-C5FE-4CF4-AA0E-630307101ECA}" dt="2023-11-24T07:56:19.700" v="2650" actId="26606"/>
          <ac:spMkLst>
            <pc:docMk/>
            <pc:sldMk cId="3283492627" sldId="306"/>
            <ac:spMk id="61" creationId="{A837E51C-5DBA-44DA-A9BB-43A475B2B75A}"/>
          </ac:spMkLst>
        </pc:spChg>
        <pc:spChg chg="add del">
          <ac:chgData name="Zuzana Eršilová" userId="d5a69a3f-1572-42b6-b8ac-39b7852fa63e" providerId="ADAL" clId="{BD65AE0E-C5FE-4CF4-AA0E-630307101ECA}" dt="2023-11-24T07:56:51.405" v="2655" actId="26606"/>
          <ac:spMkLst>
            <pc:docMk/>
            <pc:sldMk cId="3283492627" sldId="306"/>
            <ac:spMk id="72" creationId="{7042EFBE-2479-42E0-B033-B4C93E7DF8DF}"/>
          </ac:spMkLst>
        </pc:spChg>
        <pc:spChg chg="add del">
          <ac:chgData name="Zuzana Eršilová" userId="d5a69a3f-1572-42b6-b8ac-39b7852fa63e" providerId="ADAL" clId="{BD65AE0E-C5FE-4CF4-AA0E-630307101ECA}" dt="2023-11-24T07:56:51.405" v="2655" actId="26606"/>
          <ac:spMkLst>
            <pc:docMk/>
            <pc:sldMk cId="3283492627" sldId="306"/>
            <ac:spMk id="74" creationId="{56A55210-1E23-432D-8F9D-D5026E302943}"/>
          </ac:spMkLst>
        </pc:spChg>
        <pc:spChg chg="add">
          <ac:chgData name="Zuzana Eršilová" userId="d5a69a3f-1572-42b6-b8ac-39b7852fa63e" providerId="ADAL" clId="{BD65AE0E-C5FE-4CF4-AA0E-630307101ECA}" dt="2023-11-24T07:56:51.405" v="2655" actId="26606"/>
          <ac:spMkLst>
            <pc:docMk/>
            <pc:sldMk cId="3283492627" sldId="306"/>
            <ac:spMk id="87" creationId="{A837E51C-5DBA-44DA-A9BB-43A475B2B75A}"/>
          </ac:spMkLst>
        </pc:spChg>
        <pc:picChg chg="add del mod">
          <ac:chgData name="Zuzana Eršilová" userId="d5a69a3f-1572-42b6-b8ac-39b7852fa63e" providerId="ADAL" clId="{BD65AE0E-C5FE-4CF4-AA0E-630307101ECA}" dt="2023-11-24T07:55:36.349" v="2646" actId="478"/>
          <ac:picMkLst>
            <pc:docMk/>
            <pc:sldMk cId="3283492627" sldId="306"/>
            <ac:picMk id="3" creationId="{B0B4C865-5AE3-2E4F-0D47-B48210C9C947}"/>
          </ac:picMkLst>
        </pc:picChg>
        <pc:picChg chg="add mod ord">
          <ac:chgData name="Zuzana Eršilová" userId="d5a69a3f-1572-42b6-b8ac-39b7852fa63e" providerId="ADAL" clId="{BD65AE0E-C5FE-4CF4-AA0E-630307101ECA}" dt="2023-11-24T07:56:51.405" v="2655" actId="26606"/>
          <ac:picMkLst>
            <pc:docMk/>
            <pc:sldMk cId="3283492627" sldId="306"/>
            <ac:picMk id="5" creationId="{41FED3E6-8665-C2C4-81F0-66CB560A4787}"/>
          </ac:picMkLst>
        </pc:picChg>
        <pc:picChg chg="del">
          <ac:chgData name="Zuzana Eršilová" userId="d5a69a3f-1572-42b6-b8ac-39b7852fa63e" providerId="ADAL" clId="{BD65AE0E-C5FE-4CF4-AA0E-630307101ECA}" dt="2023-11-24T07:55:39.774" v="2648" actId="26606"/>
          <ac:picMkLst>
            <pc:docMk/>
            <pc:sldMk cId="3283492627" sldId="306"/>
            <ac:picMk id="47" creationId="{23B04196-EE2E-4500-AF8D-C6E01DA9B5FD}"/>
          </ac:picMkLst>
        </pc:picChg>
        <pc:picChg chg="del">
          <ac:chgData name="Zuzana Eršilová" userId="d5a69a3f-1572-42b6-b8ac-39b7852fa63e" providerId="ADAL" clId="{BD65AE0E-C5FE-4CF4-AA0E-630307101ECA}" dt="2023-11-24T07:55:39.774" v="2648" actId="26606"/>
          <ac:picMkLst>
            <pc:docMk/>
            <pc:sldMk cId="3283492627" sldId="306"/>
            <ac:picMk id="49" creationId="{A126DFCA-07EC-407D-AD11-D89F9A1C4E00}"/>
          </ac:picMkLst>
        </pc:picChg>
        <pc:picChg chg="add del">
          <ac:chgData name="Zuzana Eršilová" userId="d5a69a3f-1572-42b6-b8ac-39b7852fa63e" providerId="ADAL" clId="{BD65AE0E-C5FE-4CF4-AA0E-630307101ECA}" dt="2023-11-24T07:56:19.700" v="2650" actId="26606"/>
          <ac:picMkLst>
            <pc:docMk/>
            <pc:sldMk cId="3283492627" sldId="306"/>
            <ac:picMk id="55" creationId="{23B04196-EE2E-4500-AF8D-C6E01DA9B5FD}"/>
          </ac:picMkLst>
        </pc:picChg>
        <pc:picChg chg="add del">
          <ac:chgData name="Zuzana Eršilová" userId="d5a69a3f-1572-42b6-b8ac-39b7852fa63e" providerId="ADAL" clId="{BD65AE0E-C5FE-4CF4-AA0E-630307101ECA}" dt="2023-11-24T07:56:19.700" v="2650" actId="26606"/>
          <ac:picMkLst>
            <pc:docMk/>
            <pc:sldMk cId="3283492627" sldId="306"/>
            <ac:picMk id="59" creationId="{59DE6476-24D2-43CA-A412-6B79328084B2}"/>
          </ac:picMkLst>
        </pc:picChg>
        <pc:picChg chg="add del">
          <ac:chgData name="Zuzana Eršilová" userId="d5a69a3f-1572-42b6-b8ac-39b7852fa63e" providerId="ADAL" clId="{BD65AE0E-C5FE-4CF4-AA0E-630307101ECA}" dt="2023-11-24T07:56:51.405" v="2655" actId="26606"/>
          <ac:picMkLst>
            <pc:docMk/>
            <pc:sldMk cId="3283492627" sldId="306"/>
            <ac:picMk id="68" creationId="{23B04196-EE2E-4500-AF8D-C6E01DA9B5FD}"/>
          </ac:picMkLst>
        </pc:picChg>
        <pc:picChg chg="add">
          <ac:chgData name="Zuzana Eršilová" userId="d5a69a3f-1572-42b6-b8ac-39b7852fa63e" providerId="ADAL" clId="{BD65AE0E-C5FE-4CF4-AA0E-630307101ECA}" dt="2023-11-24T07:56:51.405" v="2655" actId="26606"/>
          <ac:picMkLst>
            <pc:docMk/>
            <pc:sldMk cId="3283492627" sldId="306"/>
            <ac:picMk id="81" creationId="{23B04196-EE2E-4500-AF8D-C6E01DA9B5FD}"/>
          </ac:picMkLst>
        </pc:picChg>
        <pc:picChg chg="add">
          <ac:chgData name="Zuzana Eršilová" userId="d5a69a3f-1572-42b6-b8ac-39b7852fa63e" providerId="ADAL" clId="{BD65AE0E-C5FE-4CF4-AA0E-630307101ECA}" dt="2023-11-24T07:56:51.405" v="2655" actId="26606"/>
          <ac:picMkLst>
            <pc:docMk/>
            <pc:sldMk cId="3283492627" sldId="306"/>
            <ac:picMk id="85" creationId="{59DE6476-24D2-43CA-A412-6B79328084B2}"/>
          </ac:picMkLst>
        </pc:picChg>
        <pc:cxnChg chg="del">
          <ac:chgData name="Zuzana Eršilová" userId="d5a69a3f-1572-42b6-b8ac-39b7852fa63e" providerId="ADAL" clId="{BD65AE0E-C5FE-4CF4-AA0E-630307101ECA}" dt="2023-11-24T07:55:39.774" v="2648" actId="26606"/>
          <ac:cxnSpMkLst>
            <pc:docMk/>
            <pc:sldMk cId="3283492627" sldId="306"/>
            <ac:cxnSpMk id="48" creationId="{85B95145-40F9-436B-89CD-8054CBB2E310}"/>
          </ac:cxnSpMkLst>
        </pc:cxnChg>
        <pc:cxnChg chg="del">
          <ac:chgData name="Zuzana Eršilová" userId="d5a69a3f-1572-42b6-b8ac-39b7852fa63e" providerId="ADAL" clId="{BD65AE0E-C5FE-4CF4-AA0E-630307101ECA}" dt="2023-11-24T07:55:39.774" v="2648" actId="26606"/>
          <ac:cxnSpMkLst>
            <pc:docMk/>
            <pc:sldMk cId="3283492627" sldId="306"/>
            <ac:cxnSpMk id="50" creationId="{65165B05-1EE8-4507-A2E8-196EC644B5B7}"/>
          </ac:cxnSpMkLst>
        </pc:cxnChg>
        <pc:cxnChg chg="add del">
          <ac:chgData name="Zuzana Eršilová" userId="d5a69a3f-1572-42b6-b8ac-39b7852fa63e" providerId="ADAL" clId="{BD65AE0E-C5FE-4CF4-AA0E-630307101ECA}" dt="2023-11-24T07:56:19.700" v="2650" actId="26606"/>
          <ac:cxnSpMkLst>
            <pc:docMk/>
            <pc:sldMk cId="3283492627" sldId="306"/>
            <ac:cxnSpMk id="57" creationId="{85B95145-40F9-436B-89CD-8054CBB2E310}"/>
          </ac:cxnSpMkLst>
        </pc:cxnChg>
        <pc:cxnChg chg="add del">
          <ac:chgData name="Zuzana Eršilová" userId="d5a69a3f-1572-42b6-b8ac-39b7852fa63e" providerId="ADAL" clId="{BD65AE0E-C5FE-4CF4-AA0E-630307101ECA}" dt="2023-11-24T07:56:19.700" v="2650" actId="26606"/>
          <ac:cxnSpMkLst>
            <pc:docMk/>
            <pc:sldMk cId="3283492627" sldId="306"/>
            <ac:cxnSpMk id="63" creationId="{45F297AC-A87C-45C9-92EC-F7888119E9B1}"/>
          </ac:cxnSpMkLst>
        </pc:cxnChg>
        <pc:cxnChg chg="add del">
          <ac:chgData name="Zuzana Eršilová" userId="d5a69a3f-1572-42b6-b8ac-39b7852fa63e" providerId="ADAL" clId="{BD65AE0E-C5FE-4CF4-AA0E-630307101ECA}" dt="2023-11-24T07:56:51.405" v="2655" actId="26606"/>
          <ac:cxnSpMkLst>
            <pc:docMk/>
            <pc:sldMk cId="3283492627" sldId="306"/>
            <ac:cxnSpMk id="70" creationId="{85B95145-40F9-436B-89CD-8054CBB2E310}"/>
          </ac:cxnSpMkLst>
        </pc:cxnChg>
        <pc:cxnChg chg="add del">
          <ac:chgData name="Zuzana Eršilová" userId="d5a69a3f-1572-42b6-b8ac-39b7852fa63e" providerId="ADAL" clId="{BD65AE0E-C5FE-4CF4-AA0E-630307101ECA}" dt="2023-11-24T07:56:51.405" v="2655" actId="26606"/>
          <ac:cxnSpMkLst>
            <pc:docMk/>
            <pc:sldMk cId="3283492627" sldId="306"/>
            <ac:cxnSpMk id="76" creationId="{E3142939-72F5-4C57-A02D-E773E69EF8BF}"/>
          </ac:cxnSpMkLst>
        </pc:cxnChg>
        <pc:cxnChg chg="add">
          <ac:chgData name="Zuzana Eršilová" userId="d5a69a3f-1572-42b6-b8ac-39b7852fa63e" providerId="ADAL" clId="{BD65AE0E-C5FE-4CF4-AA0E-630307101ECA}" dt="2023-11-24T07:56:51.405" v="2655" actId="26606"/>
          <ac:cxnSpMkLst>
            <pc:docMk/>
            <pc:sldMk cId="3283492627" sldId="306"/>
            <ac:cxnSpMk id="83" creationId="{85B95145-40F9-436B-89CD-8054CBB2E310}"/>
          </ac:cxnSpMkLst>
        </pc:cxnChg>
        <pc:cxnChg chg="add">
          <ac:chgData name="Zuzana Eršilová" userId="d5a69a3f-1572-42b6-b8ac-39b7852fa63e" providerId="ADAL" clId="{BD65AE0E-C5FE-4CF4-AA0E-630307101ECA}" dt="2023-11-24T07:56:51.405" v="2655" actId="26606"/>
          <ac:cxnSpMkLst>
            <pc:docMk/>
            <pc:sldMk cId="3283492627" sldId="306"/>
            <ac:cxnSpMk id="89" creationId="{45F297AC-A87C-45C9-92EC-F7888119E9B1}"/>
          </ac:cxnSpMkLst>
        </pc:cxnChg>
      </pc:sldChg>
      <pc:sldChg chg="addSp delSp modSp add mod ord">
        <pc:chgData name="Zuzana Eršilová" userId="d5a69a3f-1572-42b6-b8ac-39b7852fa63e" providerId="ADAL" clId="{BD65AE0E-C5FE-4CF4-AA0E-630307101ECA}" dt="2023-11-24T07:59:16.665" v="2693"/>
        <pc:sldMkLst>
          <pc:docMk/>
          <pc:sldMk cId="3506173599" sldId="307"/>
        </pc:sldMkLst>
        <pc:spChg chg="mod">
          <ac:chgData name="Zuzana Eršilová" userId="d5a69a3f-1572-42b6-b8ac-39b7852fa63e" providerId="ADAL" clId="{BD65AE0E-C5FE-4CF4-AA0E-630307101ECA}" dt="2023-11-24T07:59:16.665" v="2693"/>
          <ac:spMkLst>
            <pc:docMk/>
            <pc:sldMk cId="3506173599" sldId="307"/>
            <ac:spMk id="2" creationId="{DAB0D1DC-4AAE-06CD-0950-81220E5DC373}"/>
          </ac:spMkLst>
        </pc:spChg>
        <pc:picChg chg="del">
          <ac:chgData name="Zuzana Eršilová" userId="d5a69a3f-1572-42b6-b8ac-39b7852fa63e" providerId="ADAL" clId="{BD65AE0E-C5FE-4CF4-AA0E-630307101ECA}" dt="2023-11-24T07:57:57.391" v="2664" actId="478"/>
          <ac:picMkLst>
            <pc:docMk/>
            <pc:sldMk cId="3506173599" sldId="307"/>
            <ac:picMk id="3" creationId="{C8B72C07-321B-1C8E-3B82-CDF2D67C2407}"/>
          </ac:picMkLst>
        </pc:picChg>
        <pc:picChg chg="add mod modCrop">
          <ac:chgData name="Zuzana Eršilová" userId="d5a69a3f-1572-42b6-b8ac-39b7852fa63e" providerId="ADAL" clId="{BD65AE0E-C5FE-4CF4-AA0E-630307101ECA}" dt="2023-11-24T07:58:55.967" v="2673" actId="1076"/>
          <ac:picMkLst>
            <pc:docMk/>
            <pc:sldMk cId="3506173599" sldId="307"/>
            <ac:picMk id="5" creationId="{FAA8AEA4-1B7F-A43C-0CCD-7D87046C41D4}"/>
          </ac:picMkLst>
        </pc:picChg>
      </pc:sldChg>
      <pc:sldChg chg="addSp delSp modSp add mod">
        <pc:chgData name="Zuzana Eršilová" userId="d5a69a3f-1572-42b6-b8ac-39b7852fa63e" providerId="ADAL" clId="{BD65AE0E-C5FE-4CF4-AA0E-630307101ECA}" dt="2023-11-24T08:00:50.825" v="2707" actId="14100"/>
        <pc:sldMkLst>
          <pc:docMk/>
          <pc:sldMk cId="3990949100" sldId="308"/>
        </pc:sldMkLst>
        <pc:spChg chg="mod">
          <ac:chgData name="Zuzana Eršilová" userId="d5a69a3f-1572-42b6-b8ac-39b7852fa63e" providerId="ADAL" clId="{BD65AE0E-C5FE-4CF4-AA0E-630307101ECA}" dt="2023-11-24T08:00:28.816" v="2705"/>
          <ac:spMkLst>
            <pc:docMk/>
            <pc:sldMk cId="3990949100" sldId="308"/>
            <ac:spMk id="2" creationId="{DAB0D1DC-4AAE-06CD-0950-81220E5DC373}"/>
          </ac:spMkLst>
        </pc:spChg>
        <pc:picChg chg="add mod">
          <ac:chgData name="Zuzana Eršilová" userId="d5a69a3f-1572-42b6-b8ac-39b7852fa63e" providerId="ADAL" clId="{BD65AE0E-C5FE-4CF4-AA0E-630307101ECA}" dt="2023-11-24T08:00:50.825" v="2707" actId="14100"/>
          <ac:picMkLst>
            <pc:docMk/>
            <pc:sldMk cId="3990949100" sldId="308"/>
            <ac:picMk id="4" creationId="{320C0994-B1E6-F5B3-00B5-E473EE81BC82}"/>
          </ac:picMkLst>
        </pc:picChg>
        <pc:picChg chg="del">
          <ac:chgData name="Zuzana Eršilová" userId="d5a69a3f-1572-42b6-b8ac-39b7852fa63e" providerId="ADAL" clId="{BD65AE0E-C5FE-4CF4-AA0E-630307101ECA}" dt="2023-11-24T07:59:37.191" v="2696" actId="478"/>
          <ac:picMkLst>
            <pc:docMk/>
            <pc:sldMk cId="3990949100" sldId="308"/>
            <ac:picMk id="5" creationId="{FAA8AEA4-1B7F-A43C-0CCD-7D87046C41D4}"/>
          </ac:picMkLst>
        </pc:picChg>
      </pc:sldChg>
      <pc:sldChg chg="add">
        <pc:chgData name="Zuzana Eršilová" userId="d5a69a3f-1572-42b6-b8ac-39b7852fa63e" providerId="ADAL" clId="{BD65AE0E-C5FE-4CF4-AA0E-630307101ECA}" dt="2023-11-24T08:01:03.897" v="2708" actId="2890"/>
        <pc:sldMkLst>
          <pc:docMk/>
          <pc:sldMk cId="3487961436" sldId="309"/>
        </pc:sldMkLst>
      </pc:sldChg>
    </pc:docChg>
  </pc:docChgLst>
  <pc:docChgLst>
    <pc:chgData name="Zuzana" userId="d5a69a3f-1572-42b6-b8ac-39b7852fa63e" providerId="ADAL" clId="{0CBC07DD-00C8-4818-A3E0-1DCA7647F48C}"/>
    <pc:docChg chg="undo custSel addSld delSld modSld sldOrd modMainMaster">
      <pc:chgData name="Zuzana" userId="d5a69a3f-1572-42b6-b8ac-39b7852fa63e" providerId="ADAL" clId="{0CBC07DD-00C8-4818-A3E0-1DCA7647F48C}" dt="2023-11-27T09:47:20.768" v="1063" actId="47"/>
      <pc:docMkLst>
        <pc:docMk/>
      </pc:docMkLst>
      <pc:sldChg chg="addSp delSp modSp del mod modTransition setBg">
        <pc:chgData name="Zuzana" userId="d5a69a3f-1572-42b6-b8ac-39b7852fa63e" providerId="ADAL" clId="{0CBC07DD-00C8-4818-A3E0-1DCA7647F48C}" dt="2023-11-27T09:42:58.194" v="1025" actId="47"/>
        <pc:sldMkLst>
          <pc:docMk/>
          <pc:sldMk cId="2814018255" sldId="256"/>
        </pc:sldMkLst>
        <pc:spChg chg="mod ord">
          <ac:chgData name="Zuzana" userId="d5a69a3f-1572-42b6-b8ac-39b7852fa63e" providerId="ADAL" clId="{0CBC07DD-00C8-4818-A3E0-1DCA7647F48C}" dt="2023-11-27T09:40:04.509" v="966" actId="26606"/>
          <ac:spMkLst>
            <pc:docMk/>
            <pc:sldMk cId="2814018255" sldId="256"/>
            <ac:spMk id="3" creationId="{B4CFED40-408D-04B0-BD39-7587E2A911F5}"/>
          </ac:spMkLst>
        </pc:spChg>
        <pc:spChg chg="mod">
          <ac:chgData name="Zuzana" userId="d5a69a3f-1572-42b6-b8ac-39b7852fa63e" providerId="ADAL" clId="{0CBC07DD-00C8-4818-A3E0-1DCA7647F48C}" dt="2023-11-27T09:40:04.509" v="966" actId="26606"/>
          <ac:spMkLst>
            <pc:docMk/>
            <pc:sldMk cId="2814018255" sldId="256"/>
            <ac:spMk id="5" creationId="{269AEEBD-ADAE-701A-B113-C7B3861BBCE8}"/>
          </ac:spMkLst>
        </pc:spChg>
        <pc:spChg chg="add del">
          <ac:chgData name="Zuzana" userId="d5a69a3f-1572-42b6-b8ac-39b7852fa63e" providerId="ADAL" clId="{0CBC07DD-00C8-4818-A3E0-1DCA7647F48C}" dt="2023-11-27T09:40:04.478" v="965" actId="26606"/>
          <ac:spMkLst>
            <pc:docMk/>
            <pc:sldMk cId="2814018255" sldId="256"/>
            <ac:spMk id="8" creationId="{E6501E79-7616-491F-BFD0-442862FBCB27}"/>
          </ac:spMkLst>
        </pc:spChg>
        <pc:spChg chg="add">
          <ac:chgData name="Zuzana" userId="d5a69a3f-1572-42b6-b8ac-39b7852fa63e" providerId="ADAL" clId="{0CBC07DD-00C8-4818-A3E0-1DCA7647F48C}" dt="2023-11-27T09:40:04.509" v="966" actId="26606"/>
          <ac:spMkLst>
            <pc:docMk/>
            <pc:sldMk cId="2814018255" sldId="256"/>
            <ac:spMk id="25" creationId="{333F0879-3DA0-4CB8-B35E-A0AD42558191}"/>
          </ac:spMkLst>
        </pc:spChg>
        <pc:spChg chg="add">
          <ac:chgData name="Zuzana" userId="d5a69a3f-1572-42b6-b8ac-39b7852fa63e" providerId="ADAL" clId="{0CBC07DD-00C8-4818-A3E0-1DCA7647F48C}" dt="2023-11-27T09:40:04.509" v="966" actId="26606"/>
          <ac:spMkLst>
            <pc:docMk/>
            <pc:sldMk cId="2814018255" sldId="256"/>
            <ac:spMk id="26" creationId="{324D2183-F388-476E-92A9-D6639D698580}"/>
          </ac:spMkLst>
        </pc:spChg>
        <pc:spChg chg="add">
          <ac:chgData name="Zuzana" userId="d5a69a3f-1572-42b6-b8ac-39b7852fa63e" providerId="ADAL" clId="{0CBC07DD-00C8-4818-A3E0-1DCA7647F48C}" dt="2023-11-27T09:40:04.509" v="966" actId="26606"/>
          <ac:spMkLst>
            <pc:docMk/>
            <pc:sldMk cId="2814018255" sldId="256"/>
            <ac:spMk id="27" creationId="{243462E7-1698-4B21-BE89-AEFAC7C2FEFA}"/>
          </ac:spMkLst>
        </pc:spChg>
        <pc:spChg chg="add">
          <ac:chgData name="Zuzana" userId="d5a69a3f-1572-42b6-b8ac-39b7852fa63e" providerId="ADAL" clId="{0CBC07DD-00C8-4818-A3E0-1DCA7647F48C}" dt="2023-11-27T09:40:04.509" v="966" actId="26606"/>
          <ac:spMkLst>
            <pc:docMk/>
            <pc:sldMk cId="2814018255" sldId="256"/>
            <ac:spMk id="28" creationId="{6C22FCAC-D7EC-4A52-B153-FF761E2235B3}"/>
          </ac:spMkLst>
        </pc:spChg>
        <pc:grpChg chg="add">
          <ac:chgData name="Zuzana" userId="d5a69a3f-1572-42b6-b8ac-39b7852fa63e" providerId="ADAL" clId="{0CBC07DD-00C8-4818-A3E0-1DCA7647F48C}" dt="2023-11-27T09:40:04.509" v="966" actId="26606"/>
          <ac:grpSpMkLst>
            <pc:docMk/>
            <pc:sldMk cId="2814018255" sldId="256"/>
            <ac:grpSpMk id="17" creationId="{3F6D81C7-B083-478E-82FE-089A8CB72EB8}"/>
          </ac:grpSpMkLst>
        </pc:grpChg>
        <pc:picChg chg="add del">
          <ac:chgData name="Zuzana" userId="d5a69a3f-1572-42b6-b8ac-39b7852fa63e" providerId="ADAL" clId="{0CBC07DD-00C8-4818-A3E0-1DCA7647F48C}" dt="2023-11-27T09:40:04.478" v="965" actId="26606"/>
          <ac:picMkLst>
            <pc:docMk/>
            <pc:sldMk cId="2814018255" sldId="256"/>
            <ac:picMk id="7" creationId="{6FDF4ADC-C44A-4C41-B974-6F4B3C7223CD}"/>
          </ac:picMkLst>
        </pc:picChg>
        <pc:picChg chg="add del">
          <ac:chgData name="Zuzana" userId="d5a69a3f-1572-42b6-b8ac-39b7852fa63e" providerId="ADAL" clId="{0CBC07DD-00C8-4818-A3E0-1DCA7647F48C}" dt="2023-11-27T09:40:04.478" v="965" actId="26606"/>
          <ac:picMkLst>
            <pc:docMk/>
            <pc:sldMk cId="2814018255" sldId="256"/>
            <ac:picMk id="14" creationId="{23CC1DB7-CD19-47F3-A822-00E42A543CD5}"/>
          </ac:picMkLst>
        </pc:picChg>
        <pc:cxnChg chg="add del">
          <ac:chgData name="Zuzana" userId="d5a69a3f-1572-42b6-b8ac-39b7852fa63e" providerId="ADAL" clId="{0CBC07DD-00C8-4818-A3E0-1DCA7647F48C}" dt="2023-11-27T09:40:04.478" v="965" actId="26606"/>
          <ac:cxnSpMkLst>
            <pc:docMk/>
            <pc:sldMk cId="2814018255" sldId="256"/>
            <ac:cxnSpMk id="9" creationId="{3AD75F65-EDBA-4B97-8A4E-614B489DB269}"/>
          </ac:cxnSpMkLst>
        </pc:cxnChg>
        <pc:cxnChg chg="add del">
          <ac:chgData name="Zuzana" userId="d5a69a3f-1572-42b6-b8ac-39b7852fa63e" providerId="ADAL" clId="{0CBC07DD-00C8-4818-A3E0-1DCA7647F48C}" dt="2023-11-27T09:40:04.478" v="965" actId="26606"/>
          <ac:cxnSpMkLst>
            <pc:docMk/>
            <pc:sldMk cId="2814018255" sldId="256"/>
            <ac:cxnSpMk id="12" creationId="{89CCCE17-8DAC-44EB-9D15-03C32E7D256F}"/>
          </ac:cxnSpMkLst>
        </pc:cxnChg>
        <pc:cxnChg chg="add">
          <ac:chgData name="Zuzana" userId="d5a69a3f-1572-42b6-b8ac-39b7852fa63e" providerId="ADAL" clId="{0CBC07DD-00C8-4818-A3E0-1DCA7647F48C}" dt="2023-11-27T09:40:04.509" v="966" actId="26606"/>
          <ac:cxnSpMkLst>
            <pc:docMk/>
            <pc:sldMk cId="2814018255" sldId="256"/>
            <ac:cxnSpMk id="23" creationId="{F06B54F2-CD11-4359-A7D6-DA7C76C091A6}"/>
          </ac:cxnSpMkLst>
        </pc:cxnChg>
      </pc:sldChg>
      <pc:sldChg chg="addSp delSp modSp mod modTransition setBg addAnim delDesignElem">
        <pc:chgData name="Zuzana" userId="d5a69a3f-1572-42b6-b8ac-39b7852fa63e" providerId="ADAL" clId="{0CBC07DD-00C8-4818-A3E0-1DCA7647F48C}" dt="2023-11-27T09:38:54.462" v="961"/>
        <pc:sldMkLst>
          <pc:docMk/>
          <pc:sldMk cId="443524058" sldId="258"/>
        </pc:sldMkLst>
        <pc:spChg chg="mod">
          <ac:chgData name="Zuzana" userId="d5a69a3f-1572-42b6-b8ac-39b7852fa63e" providerId="ADAL" clId="{0CBC07DD-00C8-4818-A3E0-1DCA7647F48C}" dt="2023-11-27T09:38:54.462" v="960" actId="26606"/>
          <ac:spMkLst>
            <pc:docMk/>
            <pc:sldMk cId="443524058" sldId="258"/>
            <ac:spMk id="2" creationId="{CF05D47A-E57A-975E-BEBD-25E5E45DF264}"/>
          </ac:spMkLst>
        </pc:spChg>
        <pc:spChg chg="add del">
          <ac:chgData name="Zuzana" userId="d5a69a3f-1572-42b6-b8ac-39b7852fa63e" providerId="ADAL" clId="{0CBC07DD-00C8-4818-A3E0-1DCA7647F48C}" dt="2023-11-27T09:38:54.462" v="960" actId="26606"/>
          <ac:spMkLst>
            <pc:docMk/>
            <pc:sldMk cId="443524058" sldId="258"/>
            <ac:spMk id="104" creationId="{48045460-25F8-40ED-9BCB-027C40E6B0E5}"/>
          </ac:spMkLst>
        </pc:spChg>
        <pc:spChg chg="add del">
          <ac:chgData name="Zuzana" userId="d5a69a3f-1572-42b6-b8ac-39b7852fa63e" providerId="ADAL" clId="{0CBC07DD-00C8-4818-A3E0-1DCA7647F48C}" dt="2023-11-27T09:38:54.462" v="960" actId="26606"/>
          <ac:spMkLst>
            <pc:docMk/>
            <pc:sldMk cId="443524058" sldId="258"/>
            <ac:spMk id="106" creationId="{26E826CA-0809-4053-BBBD-D644519122A8}"/>
          </ac:spMkLst>
        </pc:spChg>
        <pc:spChg chg="add del">
          <ac:chgData name="Zuzana" userId="d5a69a3f-1572-42b6-b8ac-39b7852fa63e" providerId="ADAL" clId="{0CBC07DD-00C8-4818-A3E0-1DCA7647F48C}" dt="2023-11-27T09:38:54.462" v="960" actId="26606"/>
          <ac:spMkLst>
            <pc:docMk/>
            <pc:sldMk cId="443524058" sldId="258"/>
            <ac:spMk id="108" creationId="{7CE201F6-A6FC-4624-B774-1D2FCA3A7970}"/>
          </ac:spMkLst>
        </pc:spChg>
        <pc:spChg chg="add del">
          <ac:chgData name="Zuzana" userId="d5a69a3f-1572-42b6-b8ac-39b7852fa63e" providerId="ADAL" clId="{0CBC07DD-00C8-4818-A3E0-1DCA7647F48C}" dt="2023-11-27T09:38:54.462" v="960" actId="26606"/>
          <ac:spMkLst>
            <pc:docMk/>
            <pc:sldMk cId="443524058" sldId="258"/>
            <ac:spMk id="110" creationId="{97E3E208-09BB-49A6-AC5B-365323B222D4}"/>
          </ac:spMkLst>
        </pc:spChg>
        <pc:spChg chg="add">
          <ac:chgData name="Zuzana" userId="d5a69a3f-1572-42b6-b8ac-39b7852fa63e" providerId="ADAL" clId="{0CBC07DD-00C8-4818-A3E0-1DCA7647F48C}" dt="2023-11-27T09:38:54.462" v="960" actId="26606"/>
          <ac:spMkLst>
            <pc:docMk/>
            <pc:sldMk cId="443524058" sldId="258"/>
            <ac:spMk id="125" creationId="{48045460-25F8-40ED-9BCB-027C40E6B0E5}"/>
          </ac:spMkLst>
        </pc:spChg>
        <pc:spChg chg="add">
          <ac:chgData name="Zuzana" userId="d5a69a3f-1572-42b6-b8ac-39b7852fa63e" providerId="ADAL" clId="{0CBC07DD-00C8-4818-A3E0-1DCA7647F48C}" dt="2023-11-27T09:38:54.462" v="960" actId="26606"/>
          <ac:spMkLst>
            <pc:docMk/>
            <pc:sldMk cId="443524058" sldId="258"/>
            <ac:spMk id="127" creationId="{26E826CA-0809-4053-BBBD-D644519122A8}"/>
          </ac:spMkLst>
        </pc:spChg>
        <pc:spChg chg="add">
          <ac:chgData name="Zuzana" userId="d5a69a3f-1572-42b6-b8ac-39b7852fa63e" providerId="ADAL" clId="{0CBC07DD-00C8-4818-A3E0-1DCA7647F48C}" dt="2023-11-27T09:38:54.462" v="960" actId="26606"/>
          <ac:spMkLst>
            <pc:docMk/>
            <pc:sldMk cId="443524058" sldId="258"/>
            <ac:spMk id="129" creationId="{7CE201F6-A6FC-4624-B774-1D2FCA3A7970}"/>
          </ac:spMkLst>
        </pc:spChg>
        <pc:spChg chg="add">
          <ac:chgData name="Zuzana" userId="d5a69a3f-1572-42b6-b8ac-39b7852fa63e" providerId="ADAL" clId="{0CBC07DD-00C8-4818-A3E0-1DCA7647F48C}" dt="2023-11-27T09:38:54.462" v="960" actId="26606"/>
          <ac:spMkLst>
            <pc:docMk/>
            <pc:sldMk cId="443524058" sldId="258"/>
            <ac:spMk id="131" creationId="{97E3E208-09BB-49A6-AC5B-365323B222D4}"/>
          </ac:spMkLst>
        </pc:spChg>
        <pc:grpChg chg="add del">
          <ac:chgData name="Zuzana" userId="d5a69a3f-1572-42b6-b8ac-39b7852fa63e" providerId="ADAL" clId="{0CBC07DD-00C8-4818-A3E0-1DCA7647F48C}" dt="2023-11-27T09:38:54.462" v="960" actId="26606"/>
          <ac:grpSpMkLst>
            <pc:docMk/>
            <pc:sldMk cId="443524058" sldId="258"/>
            <ac:grpSpMk id="22" creationId="{C7572773-EFED-4240-886B-69624490C9C9}"/>
          </ac:grpSpMkLst>
        </pc:grpChg>
        <pc:grpChg chg="add">
          <ac:chgData name="Zuzana" userId="d5a69a3f-1572-42b6-b8ac-39b7852fa63e" providerId="ADAL" clId="{0CBC07DD-00C8-4818-A3E0-1DCA7647F48C}" dt="2023-11-27T09:38:54.462" v="960" actId="26606"/>
          <ac:grpSpMkLst>
            <pc:docMk/>
            <pc:sldMk cId="443524058" sldId="258"/>
            <ac:grpSpMk id="117" creationId="{C7572773-EFED-4240-886B-69624490C9C9}"/>
          </ac:grpSpMkLst>
        </pc:grpChg>
        <pc:cxnChg chg="add del">
          <ac:chgData name="Zuzana" userId="d5a69a3f-1572-42b6-b8ac-39b7852fa63e" providerId="ADAL" clId="{0CBC07DD-00C8-4818-A3E0-1DCA7647F48C}" dt="2023-11-27T09:38:54.462" v="960" actId="26606"/>
          <ac:cxnSpMkLst>
            <pc:docMk/>
            <pc:sldMk cId="443524058" sldId="258"/>
            <ac:cxnSpMk id="102" creationId="{B3C176ED-7D6F-4F56-A1F8-9687B0C63187}"/>
          </ac:cxnSpMkLst>
        </pc:cxnChg>
        <pc:cxnChg chg="add del">
          <ac:chgData name="Zuzana" userId="d5a69a3f-1572-42b6-b8ac-39b7852fa63e" providerId="ADAL" clId="{0CBC07DD-00C8-4818-A3E0-1DCA7647F48C}" dt="2023-11-27T09:38:54.462" v="960" actId="26606"/>
          <ac:cxnSpMkLst>
            <pc:docMk/>
            <pc:sldMk cId="443524058" sldId="258"/>
            <ac:cxnSpMk id="112" creationId="{C09DEA72-C51E-4A4A-9E85-AF6F3F9E917E}"/>
          </ac:cxnSpMkLst>
        </pc:cxnChg>
        <pc:cxnChg chg="add">
          <ac:chgData name="Zuzana" userId="d5a69a3f-1572-42b6-b8ac-39b7852fa63e" providerId="ADAL" clId="{0CBC07DD-00C8-4818-A3E0-1DCA7647F48C}" dt="2023-11-27T09:38:54.462" v="960" actId="26606"/>
          <ac:cxnSpMkLst>
            <pc:docMk/>
            <pc:sldMk cId="443524058" sldId="258"/>
            <ac:cxnSpMk id="123" creationId="{B3C176ED-7D6F-4F56-A1F8-9687B0C63187}"/>
          </ac:cxnSpMkLst>
        </pc:cxnChg>
        <pc:cxnChg chg="add">
          <ac:chgData name="Zuzana" userId="d5a69a3f-1572-42b6-b8ac-39b7852fa63e" providerId="ADAL" clId="{0CBC07DD-00C8-4818-A3E0-1DCA7647F48C}" dt="2023-11-27T09:38:54.462" v="960" actId="26606"/>
          <ac:cxnSpMkLst>
            <pc:docMk/>
            <pc:sldMk cId="443524058" sldId="258"/>
            <ac:cxnSpMk id="133" creationId="{C09DEA72-C51E-4A4A-9E85-AF6F3F9E917E}"/>
          </ac:cxnSpMkLst>
        </pc:cxnChg>
      </pc:sldChg>
      <pc:sldChg chg="addSp delSp mod modTransition setBg delDesignElem">
        <pc:chgData name="Zuzana" userId="d5a69a3f-1572-42b6-b8ac-39b7852fa63e" providerId="ADAL" clId="{0CBC07DD-00C8-4818-A3E0-1DCA7647F48C}" dt="2023-11-27T09:38:50.835" v="959" actId="26606"/>
        <pc:sldMkLst>
          <pc:docMk/>
          <pc:sldMk cId="2464831586" sldId="260"/>
        </pc:sldMkLst>
        <pc:spChg chg="add del">
          <ac:chgData name="Zuzana" userId="d5a69a3f-1572-42b6-b8ac-39b7852fa63e" providerId="ADAL" clId="{0CBC07DD-00C8-4818-A3E0-1DCA7647F48C}" dt="2023-11-27T09:38:50.835" v="959" actId="26606"/>
          <ac:spMkLst>
            <pc:docMk/>
            <pc:sldMk cId="2464831586" sldId="260"/>
            <ac:spMk id="7" creationId="{48045460-25F8-40ED-9BCB-027C40E6B0E5}"/>
          </ac:spMkLst>
        </pc:spChg>
        <pc:spChg chg="add del">
          <ac:chgData name="Zuzana" userId="d5a69a3f-1572-42b6-b8ac-39b7852fa63e" providerId="ADAL" clId="{0CBC07DD-00C8-4818-A3E0-1DCA7647F48C}" dt="2023-11-27T09:38:50.835" v="959" actId="26606"/>
          <ac:spMkLst>
            <pc:docMk/>
            <pc:sldMk cId="2464831586" sldId="260"/>
            <ac:spMk id="13" creationId="{26E826CA-0809-4053-BBBD-D644519122A8}"/>
          </ac:spMkLst>
        </pc:spChg>
        <pc:spChg chg="add del">
          <ac:chgData name="Zuzana" userId="d5a69a3f-1572-42b6-b8ac-39b7852fa63e" providerId="ADAL" clId="{0CBC07DD-00C8-4818-A3E0-1DCA7647F48C}" dt="2023-11-27T09:38:50.835" v="959" actId="26606"/>
          <ac:spMkLst>
            <pc:docMk/>
            <pc:sldMk cId="2464831586" sldId="260"/>
            <ac:spMk id="15" creationId="{7CE201F6-A6FC-4624-B774-1D2FCA3A7970}"/>
          </ac:spMkLst>
        </pc:spChg>
        <pc:spChg chg="add del">
          <ac:chgData name="Zuzana" userId="d5a69a3f-1572-42b6-b8ac-39b7852fa63e" providerId="ADAL" clId="{0CBC07DD-00C8-4818-A3E0-1DCA7647F48C}" dt="2023-11-27T09:38:50.835" v="959" actId="26606"/>
          <ac:spMkLst>
            <pc:docMk/>
            <pc:sldMk cId="2464831586" sldId="260"/>
            <ac:spMk id="17" creationId="{97E3E208-09BB-49A6-AC5B-365323B222D4}"/>
          </ac:spMkLst>
        </pc:spChg>
        <pc:spChg chg="add">
          <ac:chgData name="Zuzana" userId="d5a69a3f-1572-42b6-b8ac-39b7852fa63e" providerId="ADAL" clId="{0CBC07DD-00C8-4818-A3E0-1DCA7647F48C}" dt="2023-11-27T09:38:50.835" v="959" actId="26606"/>
          <ac:spMkLst>
            <pc:docMk/>
            <pc:sldMk cId="2464831586" sldId="260"/>
            <ac:spMk id="37" creationId="{48045460-25F8-40ED-9BCB-027C40E6B0E5}"/>
          </ac:spMkLst>
        </pc:spChg>
        <pc:spChg chg="add">
          <ac:chgData name="Zuzana" userId="d5a69a3f-1572-42b6-b8ac-39b7852fa63e" providerId="ADAL" clId="{0CBC07DD-00C8-4818-A3E0-1DCA7647F48C}" dt="2023-11-27T09:38:50.835" v="959" actId="26606"/>
          <ac:spMkLst>
            <pc:docMk/>
            <pc:sldMk cId="2464831586" sldId="260"/>
            <ac:spMk id="39" creationId="{26E826CA-0809-4053-BBBD-D644519122A8}"/>
          </ac:spMkLst>
        </pc:spChg>
        <pc:spChg chg="add">
          <ac:chgData name="Zuzana" userId="d5a69a3f-1572-42b6-b8ac-39b7852fa63e" providerId="ADAL" clId="{0CBC07DD-00C8-4818-A3E0-1DCA7647F48C}" dt="2023-11-27T09:38:50.835" v="959" actId="26606"/>
          <ac:spMkLst>
            <pc:docMk/>
            <pc:sldMk cId="2464831586" sldId="260"/>
            <ac:spMk id="41" creationId="{7CE201F6-A6FC-4624-B774-1D2FCA3A7970}"/>
          </ac:spMkLst>
        </pc:spChg>
        <pc:spChg chg="add">
          <ac:chgData name="Zuzana" userId="d5a69a3f-1572-42b6-b8ac-39b7852fa63e" providerId="ADAL" clId="{0CBC07DD-00C8-4818-A3E0-1DCA7647F48C}" dt="2023-11-27T09:38:50.835" v="959" actId="26606"/>
          <ac:spMkLst>
            <pc:docMk/>
            <pc:sldMk cId="2464831586" sldId="260"/>
            <ac:spMk id="43" creationId="{97E3E208-09BB-49A6-AC5B-365323B222D4}"/>
          </ac:spMkLst>
        </pc:spChg>
        <pc:grpChg chg="add del">
          <ac:chgData name="Zuzana" userId="d5a69a3f-1572-42b6-b8ac-39b7852fa63e" providerId="ADAL" clId="{0CBC07DD-00C8-4818-A3E0-1DCA7647F48C}" dt="2023-11-27T09:38:50.835" v="959" actId="26606"/>
          <ac:grpSpMkLst>
            <pc:docMk/>
            <pc:sldMk cId="2464831586" sldId="260"/>
            <ac:grpSpMk id="5" creationId="{C7572773-EFED-4240-886B-69624490C9C9}"/>
          </ac:grpSpMkLst>
        </pc:grpChg>
        <pc:grpChg chg="add">
          <ac:chgData name="Zuzana" userId="d5a69a3f-1572-42b6-b8ac-39b7852fa63e" providerId="ADAL" clId="{0CBC07DD-00C8-4818-A3E0-1DCA7647F48C}" dt="2023-11-27T09:38:50.835" v="959" actId="26606"/>
          <ac:grpSpMkLst>
            <pc:docMk/>
            <pc:sldMk cId="2464831586" sldId="260"/>
            <ac:grpSpMk id="29" creationId="{C7572773-EFED-4240-886B-69624490C9C9}"/>
          </ac:grpSpMkLst>
        </pc:grpChg>
        <pc:cxnChg chg="add del">
          <ac:chgData name="Zuzana" userId="d5a69a3f-1572-42b6-b8ac-39b7852fa63e" providerId="ADAL" clId="{0CBC07DD-00C8-4818-A3E0-1DCA7647F48C}" dt="2023-11-27T09:38:50.835" v="959" actId="26606"/>
          <ac:cxnSpMkLst>
            <pc:docMk/>
            <pc:sldMk cId="2464831586" sldId="260"/>
            <ac:cxnSpMk id="6" creationId="{B3C176ED-7D6F-4F56-A1F8-9687B0C63187}"/>
          </ac:cxnSpMkLst>
        </pc:cxnChg>
        <pc:cxnChg chg="add del">
          <ac:chgData name="Zuzana" userId="d5a69a3f-1572-42b6-b8ac-39b7852fa63e" providerId="ADAL" clId="{0CBC07DD-00C8-4818-A3E0-1DCA7647F48C}" dt="2023-11-27T09:38:50.835" v="959" actId="26606"/>
          <ac:cxnSpMkLst>
            <pc:docMk/>
            <pc:sldMk cId="2464831586" sldId="260"/>
            <ac:cxnSpMk id="24" creationId="{C09DEA72-C51E-4A4A-9E85-AF6F3F9E917E}"/>
          </ac:cxnSpMkLst>
        </pc:cxnChg>
        <pc:cxnChg chg="add">
          <ac:chgData name="Zuzana" userId="d5a69a3f-1572-42b6-b8ac-39b7852fa63e" providerId="ADAL" clId="{0CBC07DD-00C8-4818-A3E0-1DCA7647F48C}" dt="2023-11-27T09:38:50.835" v="959" actId="26606"/>
          <ac:cxnSpMkLst>
            <pc:docMk/>
            <pc:sldMk cId="2464831586" sldId="260"/>
            <ac:cxnSpMk id="35" creationId="{B3C176ED-7D6F-4F56-A1F8-9687B0C63187}"/>
          </ac:cxnSpMkLst>
        </pc:cxnChg>
        <pc:cxnChg chg="add">
          <ac:chgData name="Zuzana" userId="d5a69a3f-1572-42b6-b8ac-39b7852fa63e" providerId="ADAL" clId="{0CBC07DD-00C8-4818-A3E0-1DCA7647F48C}" dt="2023-11-27T09:38:50.835" v="959" actId="26606"/>
          <ac:cxnSpMkLst>
            <pc:docMk/>
            <pc:sldMk cId="2464831586" sldId="260"/>
            <ac:cxnSpMk id="45" creationId="{C09DEA72-C51E-4A4A-9E85-AF6F3F9E917E}"/>
          </ac:cxnSpMkLst>
        </pc:cxnChg>
      </pc:sldChg>
      <pc:sldChg chg="addSp delSp modSp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3044313258" sldId="261"/>
        </pc:sldMkLst>
        <pc:spChg chg="mod">
          <ac:chgData name="Zuzana" userId="d5a69a3f-1572-42b6-b8ac-39b7852fa63e" providerId="ADAL" clId="{0CBC07DD-00C8-4818-A3E0-1DCA7647F48C}" dt="2023-11-27T09:05:42.923" v="626" actId="404"/>
          <ac:spMkLst>
            <pc:docMk/>
            <pc:sldMk cId="3044313258" sldId="261"/>
            <ac:spMk id="2" creationId="{78639908-6D1B-6542-BF1A-2F6B90EA6BA0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3044313258" sldId="261"/>
            <ac:spMk id="39" creationId="{0487C957-7FC7-4EA7-BDD6-7D6B357C9288}"/>
          </ac:spMkLst>
        </pc:sp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044313258" sldId="261"/>
            <ac:picMk id="34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044313258" sldId="261"/>
            <ac:picMk id="38" creationId="{5FA5DA81-4C36-4310-92B7-8BB8D53BBCFF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044313258" sldId="261"/>
            <ac:cxnSpMk id="36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044313258" sldId="261"/>
            <ac:cxnSpMk id="41" creationId="{4C1B9DA3-CEAD-441F-B353-6446DF8FB359}"/>
          </ac:cxnSpMkLst>
        </pc:cxnChg>
      </pc:sldChg>
      <pc:sldChg chg="addSp delSp modSp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3187793472" sldId="262"/>
        </pc:sldMkLst>
        <pc:spChg chg="mod">
          <ac:chgData name="Zuzana" userId="d5a69a3f-1572-42b6-b8ac-39b7852fa63e" providerId="ADAL" clId="{0CBC07DD-00C8-4818-A3E0-1DCA7647F48C}" dt="2023-11-27T09:05:28.778" v="622" actId="255"/>
          <ac:spMkLst>
            <pc:docMk/>
            <pc:sldMk cId="3187793472" sldId="262"/>
            <ac:spMk id="2" creationId="{DAB0D1DC-4AAE-06CD-0950-81220E5DC373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3187793472" sldId="262"/>
            <ac:spMk id="20" creationId="{0487C957-7FC7-4EA7-BDD6-7D6B357C9288}"/>
          </ac:spMkLst>
        </pc:sp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187793472" sldId="262"/>
            <ac:picMk id="15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187793472" sldId="262"/>
            <ac:picMk id="19" creationId="{5FA5DA81-4C36-4310-92B7-8BB8D53BBCFF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187793472" sldId="262"/>
            <ac:cxnSpMk id="17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187793472" sldId="262"/>
            <ac:cxnSpMk id="21" creationId="{4C1B9DA3-CEAD-441F-B353-6446DF8FB359}"/>
          </ac:cxnSpMkLst>
        </pc:cxnChg>
      </pc:sldChg>
      <pc:sldChg chg="del">
        <pc:chgData name="Zuzana" userId="d5a69a3f-1572-42b6-b8ac-39b7852fa63e" providerId="ADAL" clId="{0CBC07DD-00C8-4818-A3E0-1DCA7647F48C}" dt="2023-11-27T08:43:46.070" v="54" actId="2696"/>
        <pc:sldMkLst>
          <pc:docMk/>
          <pc:sldMk cId="444519685" sldId="276"/>
        </pc:sldMkLst>
      </pc:sldChg>
      <pc:sldChg chg="del">
        <pc:chgData name="Zuzana" userId="d5a69a3f-1572-42b6-b8ac-39b7852fa63e" providerId="ADAL" clId="{0CBC07DD-00C8-4818-A3E0-1DCA7647F48C}" dt="2023-11-27T08:44:04.843" v="72" actId="47"/>
        <pc:sldMkLst>
          <pc:docMk/>
          <pc:sldMk cId="2934697661" sldId="277"/>
        </pc:sldMkLst>
      </pc:sldChg>
      <pc:sldChg chg="del">
        <pc:chgData name="Zuzana" userId="d5a69a3f-1572-42b6-b8ac-39b7852fa63e" providerId="ADAL" clId="{0CBC07DD-00C8-4818-A3E0-1DCA7647F48C}" dt="2023-11-27T08:46:57.572" v="187" actId="47"/>
        <pc:sldMkLst>
          <pc:docMk/>
          <pc:sldMk cId="3103251298" sldId="278"/>
        </pc:sldMkLst>
      </pc:sldChg>
      <pc:sldChg chg="del">
        <pc:chgData name="Zuzana" userId="d5a69a3f-1572-42b6-b8ac-39b7852fa63e" providerId="ADAL" clId="{0CBC07DD-00C8-4818-A3E0-1DCA7647F48C}" dt="2023-11-27T08:48:02.674" v="231" actId="47"/>
        <pc:sldMkLst>
          <pc:docMk/>
          <pc:sldMk cId="1981002248" sldId="279"/>
        </pc:sldMkLst>
      </pc:sldChg>
      <pc:sldChg chg="del">
        <pc:chgData name="Zuzana" userId="d5a69a3f-1572-42b6-b8ac-39b7852fa63e" providerId="ADAL" clId="{0CBC07DD-00C8-4818-A3E0-1DCA7647F48C}" dt="2023-11-27T08:49:58.853" v="280" actId="47"/>
        <pc:sldMkLst>
          <pc:docMk/>
          <pc:sldMk cId="2571262425" sldId="280"/>
        </pc:sldMkLst>
      </pc:sldChg>
      <pc:sldChg chg="del">
        <pc:chgData name="Zuzana" userId="d5a69a3f-1572-42b6-b8ac-39b7852fa63e" providerId="ADAL" clId="{0CBC07DD-00C8-4818-A3E0-1DCA7647F48C}" dt="2023-11-27T08:51:46.904" v="315" actId="47"/>
        <pc:sldMkLst>
          <pc:docMk/>
          <pc:sldMk cId="718631162" sldId="281"/>
        </pc:sldMkLst>
      </pc:sldChg>
      <pc:sldChg chg="del">
        <pc:chgData name="Zuzana" userId="d5a69a3f-1572-42b6-b8ac-39b7852fa63e" providerId="ADAL" clId="{0CBC07DD-00C8-4818-A3E0-1DCA7647F48C}" dt="2023-11-27T08:52:54.124" v="343" actId="47"/>
        <pc:sldMkLst>
          <pc:docMk/>
          <pc:sldMk cId="1294381387" sldId="282"/>
        </pc:sldMkLst>
      </pc:sldChg>
      <pc:sldChg chg="del">
        <pc:chgData name="Zuzana" userId="d5a69a3f-1572-42b6-b8ac-39b7852fa63e" providerId="ADAL" clId="{0CBC07DD-00C8-4818-A3E0-1DCA7647F48C}" dt="2023-11-27T08:53:47.334" v="354" actId="47"/>
        <pc:sldMkLst>
          <pc:docMk/>
          <pc:sldMk cId="3973917610" sldId="283"/>
        </pc:sldMkLst>
      </pc:sldChg>
      <pc:sldChg chg="del">
        <pc:chgData name="Zuzana" userId="d5a69a3f-1572-42b6-b8ac-39b7852fa63e" providerId="ADAL" clId="{0CBC07DD-00C8-4818-A3E0-1DCA7647F48C}" dt="2023-11-27T08:55:12.263" v="370" actId="47"/>
        <pc:sldMkLst>
          <pc:docMk/>
          <pc:sldMk cId="3940287718" sldId="284"/>
        </pc:sldMkLst>
      </pc:sldChg>
      <pc:sldChg chg="del">
        <pc:chgData name="Zuzana" userId="d5a69a3f-1572-42b6-b8ac-39b7852fa63e" providerId="ADAL" clId="{0CBC07DD-00C8-4818-A3E0-1DCA7647F48C}" dt="2023-11-27T08:56:09.807" v="379" actId="47"/>
        <pc:sldMkLst>
          <pc:docMk/>
          <pc:sldMk cId="1797505236" sldId="285"/>
        </pc:sldMkLst>
      </pc:sldChg>
      <pc:sldChg chg="del">
        <pc:chgData name="Zuzana" userId="d5a69a3f-1572-42b6-b8ac-39b7852fa63e" providerId="ADAL" clId="{0CBC07DD-00C8-4818-A3E0-1DCA7647F48C}" dt="2023-11-27T08:56:36.614" v="414" actId="47"/>
        <pc:sldMkLst>
          <pc:docMk/>
          <pc:sldMk cId="3434298300" sldId="286"/>
        </pc:sldMkLst>
      </pc:sldChg>
      <pc:sldChg chg="del">
        <pc:chgData name="Zuzana" userId="d5a69a3f-1572-42b6-b8ac-39b7852fa63e" providerId="ADAL" clId="{0CBC07DD-00C8-4818-A3E0-1DCA7647F48C}" dt="2023-11-27T08:57:53.340" v="490" actId="47"/>
        <pc:sldMkLst>
          <pc:docMk/>
          <pc:sldMk cId="554597835" sldId="287"/>
        </pc:sldMkLst>
      </pc:sldChg>
      <pc:sldChg chg="del">
        <pc:chgData name="Zuzana" userId="d5a69a3f-1572-42b6-b8ac-39b7852fa63e" providerId="ADAL" clId="{0CBC07DD-00C8-4818-A3E0-1DCA7647F48C}" dt="2023-11-27T08:58:46.624" v="519" actId="47"/>
        <pc:sldMkLst>
          <pc:docMk/>
          <pc:sldMk cId="1548276768" sldId="288"/>
        </pc:sldMkLst>
      </pc:sldChg>
      <pc:sldChg chg="del">
        <pc:chgData name="Zuzana" userId="d5a69a3f-1572-42b6-b8ac-39b7852fa63e" providerId="ADAL" clId="{0CBC07DD-00C8-4818-A3E0-1DCA7647F48C}" dt="2023-11-27T09:00:12.452" v="555" actId="47"/>
        <pc:sldMkLst>
          <pc:docMk/>
          <pc:sldMk cId="435572902" sldId="289"/>
        </pc:sldMkLst>
      </pc:sldChg>
      <pc:sldChg chg="del">
        <pc:chgData name="Zuzana" userId="d5a69a3f-1572-42b6-b8ac-39b7852fa63e" providerId="ADAL" clId="{0CBC07DD-00C8-4818-A3E0-1DCA7647F48C}" dt="2023-11-27T09:02:20.126" v="578" actId="47"/>
        <pc:sldMkLst>
          <pc:docMk/>
          <pc:sldMk cId="1594595522" sldId="290"/>
        </pc:sldMkLst>
      </pc:sldChg>
      <pc:sldChg chg="del">
        <pc:chgData name="Zuzana" userId="d5a69a3f-1572-42b6-b8ac-39b7852fa63e" providerId="ADAL" clId="{0CBC07DD-00C8-4818-A3E0-1DCA7647F48C}" dt="2023-11-27T09:03:13.200" v="616" actId="47"/>
        <pc:sldMkLst>
          <pc:docMk/>
          <pc:sldMk cId="574251652" sldId="291"/>
        </pc:sldMkLst>
      </pc:sldChg>
      <pc:sldChg chg="addSp modSp mod modTransition setBg">
        <pc:chgData name="Zuzana" userId="d5a69a3f-1572-42b6-b8ac-39b7852fa63e" providerId="ADAL" clId="{0CBC07DD-00C8-4818-A3E0-1DCA7647F48C}" dt="2023-11-27T09:45:03.733" v="1039" actId="403"/>
        <pc:sldMkLst>
          <pc:docMk/>
          <pc:sldMk cId="4231253739" sldId="292"/>
        </pc:sldMkLst>
        <pc:spChg chg="mod">
          <ac:chgData name="Zuzana" userId="d5a69a3f-1572-42b6-b8ac-39b7852fa63e" providerId="ADAL" clId="{0CBC07DD-00C8-4818-A3E0-1DCA7647F48C}" dt="2023-11-27T09:43:40.610" v="1027" actId="123"/>
          <ac:spMkLst>
            <pc:docMk/>
            <pc:sldMk cId="4231253739" sldId="292"/>
            <ac:spMk id="4" creationId="{EA8ECFE0-C02A-3C1A-1CED-EF6450FBBDDA}"/>
          </ac:spMkLst>
        </pc:spChg>
        <pc:spChg chg="mod">
          <ac:chgData name="Zuzana" userId="d5a69a3f-1572-42b6-b8ac-39b7852fa63e" providerId="ADAL" clId="{0CBC07DD-00C8-4818-A3E0-1DCA7647F48C}" dt="2023-11-27T09:45:03.733" v="1039" actId="403"/>
          <ac:spMkLst>
            <pc:docMk/>
            <pc:sldMk cId="4231253739" sldId="292"/>
            <ac:spMk id="20" creationId="{4C2E6909-2D5B-FD71-9AD7-C6959DEF3A00}"/>
          </ac:spMkLst>
        </pc:spChg>
        <pc:spChg chg="add">
          <ac:chgData name="Zuzana" userId="d5a69a3f-1572-42b6-b8ac-39b7852fa63e" providerId="ADAL" clId="{0CBC07DD-00C8-4818-A3E0-1DCA7647F48C}" dt="2023-11-27T09:39:39.919" v="962" actId="26606"/>
          <ac:spMkLst>
            <pc:docMk/>
            <pc:sldMk cId="4231253739" sldId="292"/>
            <ac:spMk id="77" creationId="{EA2FDD84-DF8E-4A11-A99D-A1BA5845B2C8}"/>
          </ac:spMkLst>
        </pc:spChg>
        <pc:picChg chg="mod">
          <ac:chgData name="Zuzana" userId="d5a69a3f-1572-42b6-b8ac-39b7852fa63e" providerId="ADAL" clId="{0CBC07DD-00C8-4818-A3E0-1DCA7647F48C}" dt="2023-11-27T09:39:44.536" v="963" actId="14100"/>
          <ac:picMkLst>
            <pc:docMk/>
            <pc:sldMk cId="4231253739" sldId="292"/>
            <ac:picMk id="16" creationId="{AD6EC7B9-80C6-0324-6D60-7D277E5CA6CD}"/>
          </ac:picMkLst>
        </pc:picChg>
        <pc:picChg chg="add">
          <ac:chgData name="Zuzana" userId="d5a69a3f-1572-42b6-b8ac-39b7852fa63e" providerId="ADAL" clId="{0CBC07DD-00C8-4818-A3E0-1DCA7647F48C}" dt="2023-11-27T09:39:39.919" v="962" actId="26606"/>
          <ac:picMkLst>
            <pc:docMk/>
            <pc:sldMk cId="4231253739" sldId="292"/>
            <ac:picMk id="60" creationId="{640BAB49-521A-4847-8CD2-806C48DFA9A3}"/>
          </ac:picMkLst>
        </pc:picChg>
        <pc:picChg chg="add">
          <ac:chgData name="Zuzana" userId="d5a69a3f-1572-42b6-b8ac-39b7852fa63e" providerId="ADAL" clId="{0CBC07DD-00C8-4818-A3E0-1DCA7647F48C}" dt="2023-11-27T09:39:39.919" v="962" actId="26606"/>
          <ac:picMkLst>
            <pc:docMk/>
            <pc:sldMk cId="4231253739" sldId="292"/>
            <ac:picMk id="76" creationId="{A83CC74B-9264-491A-863F-C4BB37CA2F52}"/>
          </ac:picMkLst>
        </pc:picChg>
        <pc:cxnChg chg="add">
          <ac:chgData name="Zuzana" userId="d5a69a3f-1572-42b6-b8ac-39b7852fa63e" providerId="ADAL" clId="{0CBC07DD-00C8-4818-A3E0-1DCA7647F48C}" dt="2023-11-27T09:39:39.919" v="962" actId="26606"/>
          <ac:cxnSpMkLst>
            <pc:docMk/>
            <pc:sldMk cId="4231253739" sldId="292"/>
            <ac:cxnSpMk id="27" creationId="{B98F1179-1183-4919-9064-D6B26021842A}"/>
          </ac:cxnSpMkLst>
        </pc:cxnChg>
        <pc:cxnChg chg="add">
          <ac:chgData name="Zuzana" userId="d5a69a3f-1572-42b6-b8ac-39b7852fa63e" providerId="ADAL" clId="{0CBC07DD-00C8-4818-A3E0-1DCA7647F48C}" dt="2023-11-27T09:39:39.919" v="962" actId="26606"/>
          <ac:cxnSpMkLst>
            <pc:docMk/>
            <pc:sldMk cId="4231253739" sldId="292"/>
            <ac:cxnSpMk id="78" creationId="{6409CEAD-DD30-4A84-8D22-B652680401B2}"/>
          </ac:cxnSpMkLst>
        </pc:cxnChg>
      </pc:sldChg>
      <pc:sldChg chg="addSp delSp modSp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2111530064" sldId="293"/>
        </pc:sldMkLst>
        <pc:spChg chg="mod">
          <ac:chgData name="Zuzana" userId="d5a69a3f-1572-42b6-b8ac-39b7852fa63e" providerId="ADAL" clId="{0CBC07DD-00C8-4818-A3E0-1DCA7647F48C}" dt="2023-11-27T09:05:52.840" v="627" actId="404"/>
          <ac:spMkLst>
            <pc:docMk/>
            <pc:sldMk cId="2111530064" sldId="293"/>
            <ac:spMk id="2" creationId="{78639908-6D1B-6542-BF1A-2F6B90EA6BA0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2111530064" sldId="293"/>
            <ac:spMk id="65" creationId="{0487C957-7FC7-4EA7-BDD6-7D6B357C9288}"/>
          </ac:spMkLst>
        </pc:sp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2111530064" sldId="293"/>
            <ac:picMk id="59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2111530064" sldId="293"/>
            <ac:picMk id="63" creationId="{5FA5DA81-4C36-4310-92B7-8BB8D53BBCFF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2111530064" sldId="293"/>
            <ac:cxnSpMk id="61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2111530064" sldId="293"/>
            <ac:cxnSpMk id="67" creationId="{4C1B9DA3-CEAD-441F-B353-6446DF8FB359}"/>
          </ac:cxnSpMkLst>
        </pc:cxnChg>
      </pc:sldChg>
      <pc:sldChg chg="addSp delSp modSp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1775330559" sldId="294"/>
        </pc:sldMkLst>
        <pc:spChg chg="mod">
          <ac:chgData name="Zuzana" userId="d5a69a3f-1572-42b6-b8ac-39b7852fa63e" providerId="ADAL" clId="{0CBC07DD-00C8-4818-A3E0-1DCA7647F48C}" dt="2023-11-27T09:05:35.424" v="624" actId="404"/>
          <ac:spMkLst>
            <pc:docMk/>
            <pc:sldMk cId="1775330559" sldId="294"/>
            <ac:spMk id="2" creationId="{78639908-6D1B-6542-BF1A-2F6B90EA6BA0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1775330559" sldId="294"/>
            <ac:spMk id="50" creationId="{9C8F6961-7AB4-4759-BF63-9E06BFFBFB52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1775330559" sldId="294"/>
            <ac:spMk id="54" creationId="{3BFCD6DA-5CAD-422C-9DDE-BB7A4B81240F}"/>
          </ac:spMkLst>
        </pc:sp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1775330559" sldId="294"/>
            <ac:picMk id="46" creationId="{6BAA51F4-64C5-4BB0-8C9A-B915243CE0A0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1775330559" sldId="294"/>
            <ac:picMk id="52" creationId="{A72801F6-3F12-4634-A6F2-1D994271C18F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1775330559" sldId="294"/>
            <ac:cxnSpMk id="48" creationId="{8C32D14E-22B1-4D17-8A55-46BB5CE6EA1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1775330559" sldId="294"/>
            <ac:cxnSpMk id="56" creationId="{3CA0524A-2BE2-486D-9AA0-EE3B728D36CD}"/>
          </ac:cxnSpMkLst>
        </pc:cxnChg>
      </pc:sldChg>
      <pc:sldChg chg="addSp delSp modSp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82602265" sldId="295"/>
        </pc:sldMkLst>
        <pc:spChg chg="mod">
          <ac:chgData name="Zuzana" userId="d5a69a3f-1572-42b6-b8ac-39b7852fa63e" providerId="ADAL" clId="{0CBC07DD-00C8-4818-A3E0-1DCA7647F48C}" dt="2023-11-27T09:05:21.149" v="621" actId="255"/>
          <ac:spMkLst>
            <pc:docMk/>
            <pc:sldMk cId="82602265" sldId="295"/>
            <ac:spMk id="2" creationId="{DAB0D1DC-4AAE-06CD-0950-81220E5DC373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82602265" sldId="295"/>
            <ac:spMk id="20" creationId="{0487C957-7FC7-4EA7-BDD6-7D6B357C9288}"/>
          </ac:spMkLst>
        </pc:sp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82602265" sldId="295"/>
            <ac:picMk id="15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82602265" sldId="295"/>
            <ac:picMk id="19" creationId="{5FA5DA81-4C36-4310-92B7-8BB8D53BBCFF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82602265" sldId="295"/>
            <ac:cxnSpMk id="17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82602265" sldId="295"/>
            <ac:cxnSpMk id="21" creationId="{4C1B9DA3-CEAD-441F-B353-6446DF8FB359}"/>
          </ac:cxnSpMkLst>
        </pc:cxnChg>
      </pc:sldChg>
      <pc:sldChg chg="addSp delSp modSp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3585275676" sldId="296"/>
        </pc:sldMkLst>
        <pc:spChg chg="mod">
          <ac:chgData name="Zuzana" userId="d5a69a3f-1572-42b6-b8ac-39b7852fa63e" providerId="ADAL" clId="{0CBC07DD-00C8-4818-A3E0-1DCA7647F48C}" dt="2023-11-27T09:05:12.982" v="620" actId="255"/>
          <ac:spMkLst>
            <pc:docMk/>
            <pc:sldMk cId="3585275676" sldId="296"/>
            <ac:spMk id="2" creationId="{DAB0D1DC-4AAE-06CD-0950-81220E5DC373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3585275676" sldId="296"/>
            <ac:spMk id="20" creationId="{0487C957-7FC7-4EA7-BDD6-7D6B357C9288}"/>
          </ac:spMkLst>
        </pc:sp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585275676" sldId="296"/>
            <ac:picMk id="15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585275676" sldId="296"/>
            <ac:picMk id="19" creationId="{5FA5DA81-4C36-4310-92B7-8BB8D53BBCFF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585275676" sldId="296"/>
            <ac:cxnSpMk id="17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585275676" sldId="296"/>
            <ac:cxnSpMk id="21" creationId="{4C1B9DA3-CEAD-441F-B353-6446DF8FB359}"/>
          </ac:cxnSpMkLst>
        </pc:cxnChg>
      </pc:sldChg>
      <pc:sldChg chg="addSp delSp modSp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3906118887" sldId="297"/>
        </pc:sldMkLst>
        <pc:spChg chg="mod">
          <ac:chgData name="Zuzana" userId="d5a69a3f-1572-42b6-b8ac-39b7852fa63e" providerId="ADAL" clId="{0CBC07DD-00C8-4818-A3E0-1DCA7647F48C}" dt="2023-11-27T09:05:05.943" v="619" actId="255"/>
          <ac:spMkLst>
            <pc:docMk/>
            <pc:sldMk cId="3906118887" sldId="297"/>
            <ac:spMk id="2" creationId="{DAB0D1DC-4AAE-06CD-0950-81220E5DC373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3906118887" sldId="297"/>
            <ac:spMk id="20" creationId="{0487C957-7FC7-4EA7-BDD6-7D6B357C9288}"/>
          </ac:spMkLst>
        </pc:sp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906118887" sldId="297"/>
            <ac:picMk id="15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906118887" sldId="297"/>
            <ac:picMk id="19" creationId="{5FA5DA81-4C36-4310-92B7-8BB8D53BBCFF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906118887" sldId="297"/>
            <ac:cxnSpMk id="17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906118887" sldId="297"/>
            <ac:cxnSpMk id="21" creationId="{4C1B9DA3-CEAD-441F-B353-6446DF8FB359}"/>
          </ac:cxnSpMkLst>
        </pc:cxnChg>
      </pc:sldChg>
      <pc:sldChg chg="addSp delSp modSp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530232915" sldId="298"/>
        </pc:sldMkLst>
        <pc:spChg chg="mod">
          <ac:chgData name="Zuzana" userId="d5a69a3f-1572-42b6-b8ac-39b7852fa63e" providerId="ADAL" clId="{0CBC07DD-00C8-4818-A3E0-1DCA7647F48C}" dt="2023-11-27T09:04:56.596" v="618" actId="404"/>
          <ac:spMkLst>
            <pc:docMk/>
            <pc:sldMk cId="530232915" sldId="298"/>
            <ac:spMk id="2" creationId="{DAB0D1DC-4AAE-06CD-0950-81220E5DC373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530232915" sldId="298"/>
            <ac:spMk id="32" creationId="{0487C957-7FC7-4EA7-BDD6-7D6B357C9288}"/>
          </ac:spMkLst>
        </pc:sp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530232915" sldId="298"/>
            <ac:picMk id="26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530232915" sldId="298"/>
            <ac:picMk id="30" creationId="{5FA5DA81-4C36-4310-92B7-8BB8D53BBCFF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530232915" sldId="298"/>
            <ac:cxnSpMk id="28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530232915" sldId="298"/>
            <ac:cxnSpMk id="34" creationId="{4C1B9DA3-CEAD-441F-B353-6446DF8FB359}"/>
          </ac:cxnSpMkLst>
        </pc:cxnChg>
      </pc:sldChg>
      <pc:sldChg chg="addSp delSp modSp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1691847559" sldId="299"/>
        </pc:sldMkLst>
        <pc:spChg chg="mod">
          <ac:chgData name="Zuzana" userId="d5a69a3f-1572-42b6-b8ac-39b7852fa63e" providerId="ADAL" clId="{0CBC07DD-00C8-4818-A3E0-1DCA7647F48C}" dt="2023-11-27T09:04:50.694" v="617" actId="404"/>
          <ac:spMkLst>
            <pc:docMk/>
            <pc:sldMk cId="1691847559" sldId="299"/>
            <ac:spMk id="2" creationId="{DAB0D1DC-4AAE-06CD-0950-81220E5DC373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1691847559" sldId="299"/>
            <ac:spMk id="32" creationId="{0487C957-7FC7-4EA7-BDD6-7D6B357C9288}"/>
          </ac:spMkLst>
        </pc:sp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1691847559" sldId="299"/>
            <ac:picMk id="26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1691847559" sldId="299"/>
            <ac:picMk id="30" creationId="{5FA5DA81-4C36-4310-92B7-8BB8D53BBCFF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1691847559" sldId="299"/>
            <ac:cxnSpMk id="28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1691847559" sldId="299"/>
            <ac:cxnSpMk id="34" creationId="{4C1B9DA3-CEAD-441F-B353-6446DF8FB359}"/>
          </ac:cxnSpMkLst>
        </pc:cxnChg>
      </pc:sldChg>
      <pc:sldChg chg="addSp delSp modSp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2737272289" sldId="300"/>
        </pc:sldMkLst>
        <pc:spChg chg="mod">
          <ac:chgData name="Zuzana" userId="d5a69a3f-1572-42b6-b8ac-39b7852fa63e" providerId="ADAL" clId="{0CBC07DD-00C8-4818-A3E0-1DCA7647F48C}" dt="2023-11-27T09:06:31.557" v="628" actId="404"/>
          <ac:spMkLst>
            <pc:docMk/>
            <pc:sldMk cId="2737272289" sldId="300"/>
            <ac:spMk id="2" creationId="{DAB0D1DC-4AAE-06CD-0950-81220E5DC373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2737272289" sldId="300"/>
            <ac:spMk id="32" creationId="{0487C957-7FC7-4EA7-BDD6-7D6B357C9288}"/>
          </ac:spMkLst>
        </pc:sp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2737272289" sldId="300"/>
            <ac:picMk id="26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2737272289" sldId="300"/>
            <ac:picMk id="30" creationId="{5FA5DA81-4C36-4310-92B7-8BB8D53BBCFF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2737272289" sldId="300"/>
            <ac:cxnSpMk id="28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2737272289" sldId="300"/>
            <ac:cxnSpMk id="34" creationId="{4C1B9DA3-CEAD-441F-B353-6446DF8FB359}"/>
          </ac:cxnSpMkLst>
        </pc:cxnChg>
      </pc:sldChg>
      <pc:sldChg chg="addSp delSp modSp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1309536292" sldId="301"/>
        </pc:sldMkLst>
        <pc:spChg chg="mod">
          <ac:chgData name="Zuzana" userId="d5a69a3f-1572-42b6-b8ac-39b7852fa63e" providerId="ADAL" clId="{0CBC07DD-00C8-4818-A3E0-1DCA7647F48C}" dt="2023-11-27T09:06:38.292" v="629" actId="404"/>
          <ac:spMkLst>
            <pc:docMk/>
            <pc:sldMk cId="1309536292" sldId="301"/>
            <ac:spMk id="2" creationId="{DAB0D1DC-4AAE-06CD-0950-81220E5DC373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1309536292" sldId="301"/>
            <ac:spMk id="32" creationId="{0487C957-7FC7-4EA7-BDD6-7D6B357C9288}"/>
          </ac:spMkLst>
        </pc:sp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1309536292" sldId="301"/>
            <ac:picMk id="26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1309536292" sldId="301"/>
            <ac:picMk id="30" creationId="{5FA5DA81-4C36-4310-92B7-8BB8D53BBCFF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1309536292" sldId="301"/>
            <ac:cxnSpMk id="28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1309536292" sldId="301"/>
            <ac:cxnSpMk id="34" creationId="{4C1B9DA3-CEAD-441F-B353-6446DF8FB359}"/>
          </ac:cxnSpMkLst>
        </pc:cxnChg>
      </pc:sldChg>
      <pc:sldChg chg="addSp delSp modSp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3063873445" sldId="302"/>
        </pc:sldMkLst>
        <pc:spChg chg="mod">
          <ac:chgData name="Zuzana" userId="d5a69a3f-1572-42b6-b8ac-39b7852fa63e" providerId="ADAL" clId="{0CBC07DD-00C8-4818-A3E0-1DCA7647F48C}" dt="2023-11-27T09:06:45.071" v="630" actId="403"/>
          <ac:spMkLst>
            <pc:docMk/>
            <pc:sldMk cId="3063873445" sldId="302"/>
            <ac:spMk id="2" creationId="{DAB0D1DC-4AAE-06CD-0950-81220E5DC373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3063873445" sldId="302"/>
            <ac:spMk id="45" creationId="{0487C957-7FC7-4EA7-BDD6-7D6B357C9288}"/>
          </ac:spMkLst>
        </pc:sp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063873445" sldId="302"/>
            <ac:picMk id="39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063873445" sldId="302"/>
            <ac:picMk id="43" creationId="{5FA5DA81-4C36-4310-92B7-8BB8D53BBCFF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063873445" sldId="302"/>
            <ac:cxnSpMk id="41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063873445" sldId="302"/>
            <ac:cxnSpMk id="47" creationId="{4C1B9DA3-CEAD-441F-B353-6446DF8FB359}"/>
          </ac:cxnSpMkLst>
        </pc:cxnChg>
      </pc:sldChg>
      <pc:sldChg chg="addSp delSp modSp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256626761" sldId="303"/>
        </pc:sldMkLst>
        <pc:spChg chg="mod">
          <ac:chgData name="Zuzana" userId="d5a69a3f-1572-42b6-b8ac-39b7852fa63e" providerId="ADAL" clId="{0CBC07DD-00C8-4818-A3E0-1DCA7647F48C}" dt="2023-11-27T09:06:51.690" v="631" actId="404"/>
          <ac:spMkLst>
            <pc:docMk/>
            <pc:sldMk cId="256626761" sldId="303"/>
            <ac:spMk id="2" creationId="{DAB0D1DC-4AAE-06CD-0950-81220E5DC373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256626761" sldId="303"/>
            <ac:spMk id="32" creationId="{0487C957-7FC7-4EA7-BDD6-7D6B357C9288}"/>
          </ac:spMkLst>
        </pc:sp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256626761" sldId="303"/>
            <ac:picMk id="26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256626761" sldId="303"/>
            <ac:picMk id="30" creationId="{5FA5DA81-4C36-4310-92B7-8BB8D53BBCFF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256626761" sldId="303"/>
            <ac:cxnSpMk id="28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256626761" sldId="303"/>
            <ac:cxnSpMk id="34" creationId="{4C1B9DA3-CEAD-441F-B353-6446DF8FB359}"/>
          </ac:cxnSpMkLst>
        </pc:cxnChg>
      </pc:sldChg>
      <pc:sldChg chg="addSp delSp modSp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3529215963" sldId="304"/>
        </pc:sldMkLst>
        <pc:spChg chg="mod">
          <ac:chgData name="Zuzana" userId="d5a69a3f-1572-42b6-b8ac-39b7852fa63e" providerId="ADAL" clId="{0CBC07DD-00C8-4818-A3E0-1DCA7647F48C}" dt="2023-11-27T09:07:04.319" v="632" actId="404"/>
          <ac:spMkLst>
            <pc:docMk/>
            <pc:sldMk cId="3529215963" sldId="304"/>
            <ac:spMk id="2" creationId="{DAB0D1DC-4AAE-06CD-0950-81220E5DC373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3529215963" sldId="304"/>
            <ac:spMk id="32" creationId="{0487C957-7FC7-4EA7-BDD6-7D6B357C9288}"/>
          </ac:spMkLst>
        </pc:sp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529215963" sldId="304"/>
            <ac:picMk id="26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529215963" sldId="304"/>
            <ac:picMk id="30" creationId="{5FA5DA81-4C36-4310-92B7-8BB8D53BBCFF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529215963" sldId="304"/>
            <ac:cxnSpMk id="28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529215963" sldId="304"/>
            <ac:cxnSpMk id="34" creationId="{4C1B9DA3-CEAD-441F-B353-6446DF8FB359}"/>
          </ac:cxnSpMkLst>
        </pc:cxnChg>
      </pc:sldChg>
      <pc:sldChg chg="addSp delSp modSp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3318242544" sldId="305"/>
        </pc:sldMkLst>
        <pc:spChg chg="mod">
          <ac:chgData name="Zuzana" userId="d5a69a3f-1572-42b6-b8ac-39b7852fa63e" providerId="ADAL" clId="{0CBC07DD-00C8-4818-A3E0-1DCA7647F48C}" dt="2023-11-27T09:07:38.412" v="641" actId="20577"/>
          <ac:spMkLst>
            <pc:docMk/>
            <pc:sldMk cId="3318242544" sldId="305"/>
            <ac:spMk id="2" creationId="{DAB0D1DC-4AAE-06CD-0950-81220E5DC373}"/>
          </ac:spMkLst>
        </pc:spChg>
        <pc:spChg chg="del">
          <ac:chgData name="Zuzana" userId="d5a69a3f-1572-42b6-b8ac-39b7852fa63e" providerId="ADAL" clId="{0CBC07DD-00C8-4818-A3E0-1DCA7647F48C}" dt="2023-11-27T09:07:28.669" v="636" actId="26606"/>
          <ac:spMkLst>
            <pc:docMk/>
            <pc:sldMk cId="3318242544" sldId="305"/>
            <ac:spMk id="67" creationId="{05A1FE4A-B37E-4952-B238-0DB8E3FDFB08}"/>
          </ac:spMkLst>
        </pc:spChg>
        <pc:picChg chg="mod">
          <ac:chgData name="Zuzana" userId="d5a69a3f-1572-42b6-b8ac-39b7852fa63e" providerId="ADAL" clId="{0CBC07DD-00C8-4818-A3E0-1DCA7647F48C}" dt="2023-11-27T09:07:28.669" v="636" actId="26606"/>
          <ac:picMkLst>
            <pc:docMk/>
            <pc:sldMk cId="3318242544" sldId="305"/>
            <ac:picMk id="3" creationId="{B0B4C865-5AE3-2E4F-0D47-B48210C9C947}"/>
          </ac:picMkLst>
        </pc:picChg>
        <pc:picChg chg="del">
          <ac:chgData name="Zuzana" userId="d5a69a3f-1572-42b6-b8ac-39b7852fa63e" providerId="ADAL" clId="{0CBC07DD-00C8-4818-A3E0-1DCA7647F48C}" dt="2023-11-27T09:07:28.669" v="636" actId="26606"/>
          <ac:picMkLst>
            <pc:docMk/>
            <pc:sldMk cId="3318242544" sldId="305"/>
            <ac:picMk id="64" creationId="{640BAB49-521A-4847-8CD2-806C48DFA9A3}"/>
          </ac:picMkLst>
        </pc:picChg>
        <pc:picChg chg="del">
          <ac:chgData name="Zuzana" userId="d5a69a3f-1572-42b6-b8ac-39b7852fa63e" providerId="ADAL" clId="{0CBC07DD-00C8-4818-A3E0-1DCA7647F48C}" dt="2023-11-27T09:07:28.669" v="636" actId="26606"/>
          <ac:picMkLst>
            <pc:docMk/>
            <pc:sldMk cId="3318242544" sldId="305"/>
            <ac:picMk id="66" creationId="{EB0A3C6B-9FE4-4D9F-A7BF-2987F7B0CB47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318242544" sldId="305"/>
            <ac:picMk id="72" creationId="{23B04196-EE2E-4500-AF8D-C6E01DA9B5FD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318242544" sldId="305"/>
            <ac:picMk id="76" creationId="{29A99257-1F44-4DE8-9BBB-B8778B9CB726}"/>
          </ac:picMkLst>
        </pc:picChg>
        <pc:cxnChg chg="del">
          <ac:chgData name="Zuzana" userId="d5a69a3f-1572-42b6-b8ac-39b7852fa63e" providerId="ADAL" clId="{0CBC07DD-00C8-4818-A3E0-1DCA7647F48C}" dt="2023-11-27T09:07:28.669" v="636" actId="26606"/>
          <ac:cxnSpMkLst>
            <pc:docMk/>
            <pc:sldMk cId="3318242544" sldId="305"/>
            <ac:cxnSpMk id="63" creationId="{A2823D0E-CB33-4C78-AFF7-8A76ED4BAE6D}"/>
          </ac:cxnSpMkLst>
        </pc:cxnChg>
        <pc:cxnChg chg="del">
          <ac:chgData name="Zuzana" userId="d5a69a3f-1572-42b6-b8ac-39b7852fa63e" providerId="ADAL" clId="{0CBC07DD-00C8-4818-A3E0-1DCA7647F48C}" dt="2023-11-27T09:07:28.669" v="636" actId="26606"/>
          <ac:cxnSpMkLst>
            <pc:docMk/>
            <pc:sldMk cId="3318242544" sldId="305"/>
            <ac:cxnSpMk id="65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318242544" sldId="305"/>
            <ac:cxnSpMk id="74" creationId="{85B95145-40F9-436B-89CD-8054CBB2E310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318242544" sldId="305"/>
            <ac:cxnSpMk id="78" creationId="{ADD4331F-E1A3-4217-8BB5-9C4C8D3B5877}"/>
          </ac:cxnSpMkLst>
        </pc:cxnChg>
      </pc:sldChg>
      <pc:sldChg chg="addSp delSp modSp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3506173599" sldId="307"/>
        </pc:sldMkLst>
        <pc:spChg chg="mod">
          <ac:chgData name="Zuzana" userId="d5a69a3f-1572-42b6-b8ac-39b7852fa63e" providerId="ADAL" clId="{0CBC07DD-00C8-4818-A3E0-1DCA7647F48C}" dt="2023-11-27T09:07:48.703" v="642" actId="404"/>
          <ac:spMkLst>
            <pc:docMk/>
            <pc:sldMk cId="3506173599" sldId="307"/>
            <ac:spMk id="2" creationId="{DAB0D1DC-4AAE-06CD-0950-81220E5DC373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3506173599" sldId="307"/>
            <ac:spMk id="32" creationId="{0487C957-7FC7-4EA7-BDD6-7D6B357C9288}"/>
          </ac:spMkLst>
        </pc:sp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506173599" sldId="307"/>
            <ac:picMk id="26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506173599" sldId="307"/>
            <ac:picMk id="30" creationId="{5FA5DA81-4C36-4310-92B7-8BB8D53BBCFF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506173599" sldId="307"/>
            <ac:cxnSpMk id="28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506173599" sldId="307"/>
            <ac:cxnSpMk id="34" creationId="{4C1B9DA3-CEAD-441F-B353-6446DF8FB359}"/>
          </ac:cxnSpMkLst>
        </pc:cxnChg>
      </pc:sldChg>
      <pc:sldChg chg="addSp delSp modSp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3990949100" sldId="308"/>
        </pc:sldMkLst>
        <pc:spChg chg="mod">
          <ac:chgData name="Zuzana" userId="d5a69a3f-1572-42b6-b8ac-39b7852fa63e" providerId="ADAL" clId="{0CBC07DD-00C8-4818-A3E0-1DCA7647F48C}" dt="2023-11-27T09:07:56.153" v="643" actId="404"/>
          <ac:spMkLst>
            <pc:docMk/>
            <pc:sldMk cId="3990949100" sldId="308"/>
            <ac:spMk id="2" creationId="{DAB0D1DC-4AAE-06CD-0950-81220E5DC373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3990949100" sldId="308"/>
            <ac:spMk id="32" creationId="{0487C957-7FC7-4EA7-BDD6-7D6B357C9288}"/>
          </ac:spMkLst>
        </pc:sp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990949100" sldId="308"/>
            <ac:picMk id="26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990949100" sldId="308"/>
            <ac:picMk id="30" creationId="{5FA5DA81-4C36-4310-92B7-8BB8D53BBCFF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990949100" sldId="308"/>
            <ac:cxnSpMk id="28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990949100" sldId="308"/>
            <ac:cxnSpMk id="34" creationId="{4C1B9DA3-CEAD-441F-B353-6446DF8FB359}"/>
          </ac:cxnSpMkLst>
        </pc:cxnChg>
      </pc:sldChg>
      <pc:sldChg chg="del">
        <pc:chgData name="Zuzana" userId="d5a69a3f-1572-42b6-b8ac-39b7852fa63e" providerId="ADAL" clId="{0CBC07DD-00C8-4818-A3E0-1DCA7647F48C}" dt="2023-11-27T08:45:29.584" v="121" actId="47"/>
        <pc:sldMkLst>
          <pc:docMk/>
          <pc:sldMk cId="3487961436" sldId="309"/>
        </pc:sldMkLst>
      </pc:sldChg>
      <pc:sldChg chg="addSp delSp modSp add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971089102" sldId="310"/>
        </pc:sldMkLst>
        <pc:spChg chg="mod">
          <ac:chgData name="Zuzana" userId="d5a69a3f-1572-42b6-b8ac-39b7852fa63e" providerId="ADAL" clId="{0CBC07DD-00C8-4818-A3E0-1DCA7647F48C}" dt="2023-11-27T09:08:04.654" v="644" actId="404"/>
          <ac:spMkLst>
            <pc:docMk/>
            <pc:sldMk cId="971089102" sldId="310"/>
            <ac:spMk id="2" creationId="{DAB0D1DC-4AAE-06CD-0950-81220E5DC373}"/>
          </ac:spMkLst>
        </pc:spChg>
        <pc:spChg chg="del">
          <ac:chgData name="Zuzana" userId="d5a69a3f-1572-42b6-b8ac-39b7852fa63e" providerId="ADAL" clId="{0CBC07DD-00C8-4818-A3E0-1DCA7647F48C}" dt="2023-11-27T08:41:50.183" v="6" actId="26606"/>
          <ac:spMkLst>
            <pc:docMk/>
            <pc:sldMk cId="971089102" sldId="310"/>
            <ac:spMk id="32" creationId="{0487C957-7FC7-4EA7-BDD6-7D6B357C9288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971089102" sldId="310"/>
            <ac:spMk id="45" creationId="{15572A79-1801-44EB-BDC2-BAEE6B473DE8}"/>
          </ac:spMkLst>
        </pc:spChg>
        <pc:picChg chg="del">
          <ac:chgData name="Zuzana" userId="d5a69a3f-1572-42b6-b8ac-39b7852fa63e" providerId="ADAL" clId="{0CBC07DD-00C8-4818-A3E0-1DCA7647F48C}" dt="2023-11-27T08:41:11.613" v="1" actId="478"/>
          <ac:picMkLst>
            <pc:docMk/>
            <pc:sldMk cId="971089102" sldId="310"/>
            <ac:picMk id="4" creationId="{320C0994-B1E6-F5B3-00B5-E473EE81BC82}"/>
          </ac:picMkLst>
        </pc:picChg>
        <pc:picChg chg="add mod">
          <ac:chgData name="Zuzana" userId="d5a69a3f-1572-42b6-b8ac-39b7852fa63e" providerId="ADAL" clId="{0CBC07DD-00C8-4818-A3E0-1DCA7647F48C}" dt="2023-11-27T08:43:08.405" v="50" actId="14100"/>
          <ac:picMkLst>
            <pc:docMk/>
            <pc:sldMk cId="971089102" sldId="310"/>
            <ac:picMk id="5" creationId="{03174873-0E70-72B6-8C3F-841145CBCE22}"/>
          </ac:picMkLst>
        </pc:picChg>
        <pc:picChg chg="del">
          <ac:chgData name="Zuzana" userId="d5a69a3f-1572-42b6-b8ac-39b7852fa63e" providerId="ADAL" clId="{0CBC07DD-00C8-4818-A3E0-1DCA7647F48C}" dt="2023-11-27T08:41:50.183" v="6" actId="26606"/>
          <ac:picMkLst>
            <pc:docMk/>
            <pc:sldMk cId="971089102" sldId="310"/>
            <ac:picMk id="26" creationId="{640BAB49-521A-4847-8CD2-806C48DFA9A3}"/>
          </ac:picMkLst>
        </pc:picChg>
        <pc:picChg chg="del">
          <ac:chgData name="Zuzana" userId="d5a69a3f-1572-42b6-b8ac-39b7852fa63e" providerId="ADAL" clId="{0CBC07DD-00C8-4818-A3E0-1DCA7647F48C}" dt="2023-11-27T08:41:50.183" v="6" actId="26606"/>
          <ac:picMkLst>
            <pc:docMk/>
            <pc:sldMk cId="971089102" sldId="310"/>
            <ac:picMk id="30" creationId="{5FA5DA81-4C36-4310-92B7-8BB8D53BBCFF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971089102" sldId="310"/>
            <ac:picMk id="39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971089102" sldId="310"/>
            <ac:picMk id="43" creationId="{6441B39E-9CEC-491F-9A5D-487DED644F38}"/>
          </ac:picMkLst>
        </pc:picChg>
        <pc:cxnChg chg="del">
          <ac:chgData name="Zuzana" userId="d5a69a3f-1572-42b6-b8ac-39b7852fa63e" providerId="ADAL" clId="{0CBC07DD-00C8-4818-A3E0-1DCA7647F48C}" dt="2023-11-27T08:41:50.183" v="6" actId="26606"/>
          <ac:cxnSpMkLst>
            <pc:docMk/>
            <pc:sldMk cId="971089102" sldId="310"/>
            <ac:cxnSpMk id="28" creationId="{B98F1179-1183-4919-9064-D6B26021842A}"/>
          </ac:cxnSpMkLst>
        </pc:cxnChg>
        <pc:cxnChg chg="del">
          <ac:chgData name="Zuzana" userId="d5a69a3f-1572-42b6-b8ac-39b7852fa63e" providerId="ADAL" clId="{0CBC07DD-00C8-4818-A3E0-1DCA7647F48C}" dt="2023-11-27T08:41:50.183" v="6" actId="26606"/>
          <ac:cxnSpMkLst>
            <pc:docMk/>
            <pc:sldMk cId="971089102" sldId="310"/>
            <ac:cxnSpMk id="34" creationId="{4C1B9DA3-CEAD-441F-B353-6446DF8FB359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971089102" sldId="310"/>
            <ac:cxnSpMk id="41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971089102" sldId="310"/>
            <ac:cxnSpMk id="47" creationId="{7FD37111-10AC-4926-81AC-9AD3968FD1C0}"/>
          </ac:cxnSpMkLst>
        </pc:cxnChg>
      </pc:sldChg>
      <pc:sldChg chg="addSp delSp modSp add mod ord modTransition setBg delDesignElem">
        <pc:chgData name="Zuzana" userId="d5a69a3f-1572-42b6-b8ac-39b7852fa63e" providerId="ADAL" clId="{0CBC07DD-00C8-4818-A3E0-1DCA7647F48C}" dt="2023-11-27T09:38:42.917" v="958" actId="26606"/>
        <pc:sldMkLst>
          <pc:docMk/>
          <pc:sldMk cId="2818242515" sldId="311"/>
        </pc:sldMkLst>
        <pc:spChg chg="mod">
          <ac:chgData name="Zuzana" userId="d5a69a3f-1572-42b6-b8ac-39b7852fa63e" providerId="ADAL" clId="{0CBC07DD-00C8-4818-A3E0-1DCA7647F48C}" dt="2023-11-27T09:38:42.917" v="958" actId="26606"/>
          <ac:spMkLst>
            <pc:docMk/>
            <pc:sldMk cId="2818242515" sldId="311"/>
            <ac:spMk id="2" creationId="{4002DF7A-BEBF-941F-935E-D65736858AB4}"/>
          </ac:spMkLst>
        </pc:spChg>
        <pc:spChg chg="add del">
          <ac:chgData name="Zuzana" userId="d5a69a3f-1572-42b6-b8ac-39b7852fa63e" providerId="ADAL" clId="{0CBC07DD-00C8-4818-A3E0-1DCA7647F48C}" dt="2023-11-27T09:38:42.917" v="958" actId="26606"/>
          <ac:spMkLst>
            <pc:docMk/>
            <pc:sldMk cId="2818242515" sldId="311"/>
            <ac:spMk id="7" creationId="{48045460-25F8-40ED-9BCB-027C40E6B0E5}"/>
          </ac:spMkLst>
        </pc:spChg>
        <pc:spChg chg="add del">
          <ac:chgData name="Zuzana" userId="d5a69a3f-1572-42b6-b8ac-39b7852fa63e" providerId="ADAL" clId="{0CBC07DD-00C8-4818-A3E0-1DCA7647F48C}" dt="2023-11-27T09:38:42.917" v="958" actId="26606"/>
          <ac:spMkLst>
            <pc:docMk/>
            <pc:sldMk cId="2818242515" sldId="311"/>
            <ac:spMk id="13" creationId="{26E826CA-0809-4053-BBBD-D644519122A8}"/>
          </ac:spMkLst>
        </pc:spChg>
        <pc:spChg chg="add del">
          <ac:chgData name="Zuzana" userId="d5a69a3f-1572-42b6-b8ac-39b7852fa63e" providerId="ADAL" clId="{0CBC07DD-00C8-4818-A3E0-1DCA7647F48C}" dt="2023-11-27T09:38:42.917" v="958" actId="26606"/>
          <ac:spMkLst>
            <pc:docMk/>
            <pc:sldMk cId="2818242515" sldId="311"/>
            <ac:spMk id="15" creationId="{7CE201F6-A6FC-4624-B774-1D2FCA3A7970}"/>
          </ac:spMkLst>
        </pc:spChg>
        <pc:spChg chg="add del">
          <ac:chgData name="Zuzana" userId="d5a69a3f-1572-42b6-b8ac-39b7852fa63e" providerId="ADAL" clId="{0CBC07DD-00C8-4818-A3E0-1DCA7647F48C}" dt="2023-11-27T09:38:42.917" v="958" actId="26606"/>
          <ac:spMkLst>
            <pc:docMk/>
            <pc:sldMk cId="2818242515" sldId="311"/>
            <ac:spMk id="17" creationId="{97E3E208-09BB-49A6-AC5B-365323B222D4}"/>
          </ac:spMkLst>
        </pc:spChg>
        <pc:spChg chg="add">
          <ac:chgData name="Zuzana" userId="d5a69a3f-1572-42b6-b8ac-39b7852fa63e" providerId="ADAL" clId="{0CBC07DD-00C8-4818-A3E0-1DCA7647F48C}" dt="2023-11-27T09:38:42.917" v="958" actId="26606"/>
          <ac:spMkLst>
            <pc:docMk/>
            <pc:sldMk cId="2818242515" sldId="311"/>
            <ac:spMk id="37" creationId="{48045460-25F8-40ED-9BCB-027C40E6B0E5}"/>
          </ac:spMkLst>
        </pc:spChg>
        <pc:spChg chg="add">
          <ac:chgData name="Zuzana" userId="d5a69a3f-1572-42b6-b8ac-39b7852fa63e" providerId="ADAL" clId="{0CBC07DD-00C8-4818-A3E0-1DCA7647F48C}" dt="2023-11-27T09:38:42.917" v="958" actId="26606"/>
          <ac:spMkLst>
            <pc:docMk/>
            <pc:sldMk cId="2818242515" sldId="311"/>
            <ac:spMk id="39" creationId="{26E826CA-0809-4053-BBBD-D644519122A8}"/>
          </ac:spMkLst>
        </pc:spChg>
        <pc:spChg chg="add">
          <ac:chgData name="Zuzana" userId="d5a69a3f-1572-42b6-b8ac-39b7852fa63e" providerId="ADAL" clId="{0CBC07DD-00C8-4818-A3E0-1DCA7647F48C}" dt="2023-11-27T09:38:42.917" v="958" actId="26606"/>
          <ac:spMkLst>
            <pc:docMk/>
            <pc:sldMk cId="2818242515" sldId="311"/>
            <ac:spMk id="41" creationId="{7CE201F6-A6FC-4624-B774-1D2FCA3A7970}"/>
          </ac:spMkLst>
        </pc:spChg>
        <pc:spChg chg="add">
          <ac:chgData name="Zuzana" userId="d5a69a3f-1572-42b6-b8ac-39b7852fa63e" providerId="ADAL" clId="{0CBC07DD-00C8-4818-A3E0-1DCA7647F48C}" dt="2023-11-27T09:38:42.917" v="958" actId="26606"/>
          <ac:spMkLst>
            <pc:docMk/>
            <pc:sldMk cId="2818242515" sldId="311"/>
            <ac:spMk id="43" creationId="{97E3E208-09BB-49A6-AC5B-365323B222D4}"/>
          </ac:spMkLst>
        </pc:spChg>
        <pc:grpChg chg="add del">
          <ac:chgData name="Zuzana" userId="d5a69a3f-1572-42b6-b8ac-39b7852fa63e" providerId="ADAL" clId="{0CBC07DD-00C8-4818-A3E0-1DCA7647F48C}" dt="2023-11-27T09:38:42.917" v="958" actId="26606"/>
          <ac:grpSpMkLst>
            <pc:docMk/>
            <pc:sldMk cId="2818242515" sldId="311"/>
            <ac:grpSpMk id="5" creationId="{C7572773-EFED-4240-886B-69624490C9C9}"/>
          </ac:grpSpMkLst>
        </pc:grpChg>
        <pc:grpChg chg="add">
          <ac:chgData name="Zuzana" userId="d5a69a3f-1572-42b6-b8ac-39b7852fa63e" providerId="ADAL" clId="{0CBC07DD-00C8-4818-A3E0-1DCA7647F48C}" dt="2023-11-27T09:38:42.917" v="958" actId="26606"/>
          <ac:grpSpMkLst>
            <pc:docMk/>
            <pc:sldMk cId="2818242515" sldId="311"/>
            <ac:grpSpMk id="29" creationId="{C7572773-EFED-4240-886B-69624490C9C9}"/>
          </ac:grpSpMkLst>
        </pc:grpChg>
        <pc:cxnChg chg="add del">
          <ac:chgData name="Zuzana" userId="d5a69a3f-1572-42b6-b8ac-39b7852fa63e" providerId="ADAL" clId="{0CBC07DD-00C8-4818-A3E0-1DCA7647F48C}" dt="2023-11-27T09:38:42.917" v="958" actId="26606"/>
          <ac:cxnSpMkLst>
            <pc:docMk/>
            <pc:sldMk cId="2818242515" sldId="311"/>
            <ac:cxnSpMk id="6" creationId="{B3C176ED-7D6F-4F56-A1F8-9687B0C63187}"/>
          </ac:cxnSpMkLst>
        </pc:cxnChg>
        <pc:cxnChg chg="add del">
          <ac:chgData name="Zuzana" userId="d5a69a3f-1572-42b6-b8ac-39b7852fa63e" providerId="ADAL" clId="{0CBC07DD-00C8-4818-A3E0-1DCA7647F48C}" dt="2023-11-27T09:38:42.917" v="958" actId="26606"/>
          <ac:cxnSpMkLst>
            <pc:docMk/>
            <pc:sldMk cId="2818242515" sldId="311"/>
            <ac:cxnSpMk id="24" creationId="{C09DEA72-C51E-4A4A-9E85-AF6F3F9E917E}"/>
          </ac:cxnSpMkLst>
        </pc:cxnChg>
        <pc:cxnChg chg="add">
          <ac:chgData name="Zuzana" userId="d5a69a3f-1572-42b6-b8ac-39b7852fa63e" providerId="ADAL" clId="{0CBC07DD-00C8-4818-A3E0-1DCA7647F48C}" dt="2023-11-27T09:38:42.917" v="958" actId="26606"/>
          <ac:cxnSpMkLst>
            <pc:docMk/>
            <pc:sldMk cId="2818242515" sldId="311"/>
            <ac:cxnSpMk id="35" creationId="{B3C176ED-7D6F-4F56-A1F8-9687B0C63187}"/>
          </ac:cxnSpMkLst>
        </pc:cxnChg>
        <pc:cxnChg chg="add">
          <ac:chgData name="Zuzana" userId="d5a69a3f-1572-42b6-b8ac-39b7852fa63e" providerId="ADAL" clId="{0CBC07DD-00C8-4818-A3E0-1DCA7647F48C}" dt="2023-11-27T09:38:42.917" v="958" actId="26606"/>
          <ac:cxnSpMkLst>
            <pc:docMk/>
            <pc:sldMk cId="2818242515" sldId="311"/>
            <ac:cxnSpMk id="45" creationId="{C09DEA72-C51E-4A4A-9E85-AF6F3F9E917E}"/>
          </ac:cxnSpMkLst>
        </pc:cxnChg>
      </pc:sldChg>
      <pc:sldChg chg="addSp delSp modSp add del mod ord">
        <pc:chgData name="Zuzana" userId="d5a69a3f-1572-42b6-b8ac-39b7852fa63e" providerId="ADAL" clId="{0CBC07DD-00C8-4818-A3E0-1DCA7647F48C}" dt="2023-11-27T08:46:35.397" v="136" actId="47"/>
        <pc:sldMkLst>
          <pc:docMk/>
          <pc:sldMk cId="1971288063" sldId="312"/>
        </pc:sldMkLst>
        <pc:spChg chg="mod">
          <ac:chgData name="Zuzana" userId="d5a69a3f-1572-42b6-b8ac-39b7852fa63e" providerId="ADAL" clId="{0CBC07DD-00C8-4818-A3E0-1DCA7647F48C}" dt="2023-11-27T08:44:38.877" v="113" actId="20577"/>
          <ac:spMkLst>
            <pc:docMk/>
            <pc:sldMk cId="1971288063" sldId="312"/>
            <ac:spMk id="2" creationId="{DAB0D1DC-4AAE-06CD-0950-81220E5DC373}"/>
          </ac:spMkLst>
        </pc:spChg>
        <pc:picChg chg="add mod">
          <ac:chgData name="Zuzana" userId="d5a69a3f-1572-42b6-b8ac-39b7852fa63e" providerId="ADAL" clId="{0CBC07DD-00C8-4818-A3E0-1DCA7647F48C}" dt="2023-11-27T08:44:55.895" v="117" actId="962"/>
          <ac:picMkLst>
            <pc:docMk/>
            <pc:sldMk cId="1971288063" sldId="312"/>
            <ac:picMk id="4" creationId="{E9A8F6B6-9355-AA40-A8D6-BFAC6E0665CB}"/>
          </ac:picMkLst>
        </pc:picChg>
        <pc:picChg chg="del">
          <ac:chgData name="Zuzana" userId="d5a69a3f-1572-42b6-b8ac-39b7852fa63e" providerId="ADAL" clId="{0CBC07DD-00C8-4818-A3E0-1DCA7647F48C}" dt="2023-11-27T08:44:41.683" v="114" actId="478"/>
          <ac:picMkLst>
            <pc:docMk/>
            <pc:sldMk cId="1971288063" sldId="312"/>
            <ac:picMk id="5" creationId="{03174873-0E70-72B6-8C3F-841145CBCE22}"/>
          </ac:picMkLst>
        </pc:picChg>
      </pc:sldChg>
      <pc:sldChg chg="addSp delSp modSp add mod or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2251463469" sldId="313"/>
        </pc:sldMkLst>
        <pc:spChg chg="mod">
          <ac:chgData name="Zuzana" userId="d5a69a3f-1572-42b6-b8ac-39b7852fa63e" providerId="ADAL" clId="{0CBC07DD-00C8-4818-A3E0-1DCA7647F48C}" dt="2023-11-27T09:08:12.486" v="645" actId="404"/>
          <ac:spMkLst>
            <pc:docMk/>
            <pc:sldMk cId="2251463469" sldId="313"/>
            <ac:spMk id="2" creationId="{DAB0D1DC-4AAE-06CD-0950-81220E5DC373}"/>
          </ac:spMkLst>
        </pc:spChg>
        <pc:spChg chg="del">
          <ac:chgData name="Zuzana" userId="d5a69a3f-1572-42b6-b8ac-39b7852fa63e" providerId="ADAL" clId="{0CBC07DD-00C8-4818-A3E0-1DCA7647F48C}" dt="2023-11-27T08:46:30.957" v="135" actId="26606"/>
          <ac:spMkLst>
            <pc:docMk/>
            <pc:sldMk cId="2251463469" sldId="313"/>
            <ac:spMk id="32" creationId="{0487C957-7FC7-4EA7-BDD6-7D6B357C9288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2251463469" sldId="313"/>
            <ac:spMk id="45" creationId="{15572A79-1801-44EB-BDC2-BAEE6B473DE8}"/>
          </ac:spMkLst>
        </pc:spChg>
        <pc:picChg chg="del">
          <ac:chgData name="Zuzana" userId="d5a69a3f-1572-42b6-b8ac-39b7852fa63e" providerId="ADAL" clId="{0CBC07DD-00C8-4818-A3E0-1DCA7647F48C}" dt="2023-11-27T08:45:40.616" v="122" actId="478"/>
          <ac:picMkLst>
            <pc:docMk/>
            <pc:sldMk cId="2251463469" sldId="313"/>
            <ac:picMk id="4" creationId="{320C0994-B1E6-F5B3-00B5-E473EE81BC82}"/>
          </ac:picMkLst>
        </pc:picChg>
        <pc:picChg chg="add mod">
          <ac:chgData name="Zuzana" userId="d5a69a3f-1572-42b6-b8ac-39b7852fa63e" providerId="ADAL" clId="{0CBC07DD-00C8-4818-A3E0-1DCA7647F48C}" dt="2023-11-27T08:46:30.957" v="135" actId="26606"/>
          <ac:picMkLst>
            <pc:docMk/>
            <pc:sldMk cId="2251463469" sldId="313"/>
            <ac:picMk id="5" creationId="{614EE69B-149B-A850-07FB-1B8D2D8F5CBB}"/>
          </ac:picMkLst>
        </pc:picChg>
        <pc:picChg chg="del">
          <ac:chgData name="Zuzana" userId="d5a69a3f-1572-42b6-b8ac-39b7852fa63e" providerId="ADAL" clId="{0CBC07DD-00C8-4818-A3E0-1DCA7647F48C}" dt="2023-11-27T08:46:30.957" v="135" actId="26606"/>
          <ac:picMkLst>
            <pc:docMk/>
            <pc:sldMk cId="2251463469" sldId="313"/>
            <ac:picMk id="26" creationId="{640BAB49-521A-4847-8CD2-806C48DFA9A3}"/>
          </ac:picMkLst>
        </pc:picChg>
        <pc:picChg chg="del">
          <ac:chgData name="Zuzana" userId="d5a69a3f-1572-42b6-b8ac-39b7852fa63e" providerId="ADAL" clId="{0CBC07DD-00C8-4818-A3E0-1DCA7647F48C}" dt="2023-11-27T08:46:30.957" v="135" actId="26606"/>
          <ac:picMkLst>
            <pc:docMk/>
            <pc:sldMk cId="2251463469" sldId="313"/>
            <ac:picMk id="30" creationId="{5FA5DA81-4C36-4310-92B7-8BB8D53BBCFF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2251463469" sldId="313"/>
            <ac:picMk id="39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2251463469" sldId="313"/>
            <ac:picMk id="43" creationId="{6441B39E-9CEC-491F-9A5D-487DED644F38}"/>
          </ac:picMkLst>
        </pc:picChg>
        <pc:cxnChg chg="del">
          <ac:chgData name="Zuzana" userId="d5a69a3f-1572-42b6-b8ac-39b7852fa63e" providerId="ADAL" clId="{0CBC07DD-00C8-4818-A3E0-1DCA7647F48C}" dt="2023-11-27T08:46:30.957" v="135" actId="26606"/>
          <ac:cxnSpMkLst>
            <pc:docMk/>
            <pc:sldMk cId="2251463469" sldId="313"/>
            <ac:cxnSpMk id="28" creationId="{B98F1179-1183-4919-9064-D6B26021842A}"/>
          </ac:cxnSpMkLst>
        </pc:cxnChg>
        <pc:cxnChg chg="del">
          <ac:chgData name="Zuzana" userId="d5a69a3f-1572-42b6-b8ac-39b7852fa63e" providerId="ADAL" clId="{0CBC07DD-00C8-4818-A3E0-1DCA7647F48C}" dt="2023-11-27T08:46:30.957" v="135" actId="26606"/>
          <ac:cxnSpMkLst>
            <pc:docMk/>
            <pc:sldMk cId="2251463469" sldId="313"/>
            <ac:cxnSpMk id="34" creationId="{4C1B9DA3-CEAD-441F-B353-6446DF8FB359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2251463469" sldId="313"/>
            <ac:cxnSpMk id="41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2251463469" sldId="313"/>
            <ac:cxnSpMk id="47" creationId="{7FD37111-10AC-4926-81AC-9AD3968FD1C0}"/>
          </ac:cxnSpMkLst>
        </pc:cxnChg>
      </pc:sldChg>
      <pc:sldChg chg="addSp delSp modSp add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2408382613" sldId="314"/>
        </pc:sldMkLst>
        <pc:spChg chg="mod">
          <ac:chgData name="Zuzana" userId="d5a69a3f-1572-42b6-b8ac-39b7852fa63e" providerId="ADAL" clId="{0CBC07DD-00C8-4818-A3E0-1DCA7647F48C}" dt="2023-11-27T09:08:21.100" v="646" actId="404"/>
          <ac:spMkLst>
            <pc:docMk/>
            <pc:sldMk cId="2408382613" sldId="314"/>
            <ac:spMk id="2" creationId="{DAB0D1DC-4AAE-06CD-0950-81220E5DC373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2408382613" sldId="314"/>
            <ac:spMk id="45" creationId="{15572A79-1801-44EB-BDC2-BAEE6B473DE8}"/>
          </ac:spMkLst>
        </pc:spChg>
        <pc:picChg chg="add mod">
          <ac:chgData name="Zuzana" userId="d5a69a3f-1572-42b6-b8ac-39b7852fa63e" providerId="ADAL" clId="{0CBC07DD-00C8-4818-A3E0-1DCA7647F48C}" dt="2023-11-27T08:47:53.446" v="230" actId="14100"/>
          <ac:picMkLst>
            <pc:docMk/>
            <pc:sldMk cId="2408382613" sldId="314"/>
            <ac:picMk id="4" creationId="{36EAFD52-0A92-2C32-30A9-188DEB589A9B}"/>
          </ac:picMkLst>
        </pc:picChg>
        <pc:picChg chg="del">
          <ac:chgData name="Zuzana" userId="d5a69a3f-1572-42b6-b8ac-39b7852fa63e" providerId="ADAL" clId="{0CBC07DD-00C8-4818-A3E0-1DCA7647F48C}" dt="2023-11-27T08:47:05.692" v="189" actId="478"/>
          <ac:picMkLst>
            <pc:docMk/>
            <pc:sldMk cId="2408382613" sldId="314"/>
            <ac:picMk id="5" creationId="{614EE69B-149B-A850-07FB-1B8D2D8F5CBB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2408382613" sldId="314"/>
            <ac:picMk id="39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2408382613" sldId="314"/>
            <ac:picMk id="43" creationId="{6441B39E-9CEC-491F-9A5D-487DED644F38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2408382613" sldId="314"/>
            <ac:cxnSpMk id="41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2408382613" sldId="314"/>
            <ac:cxnSpMk id="47" creationId="{7FD37111-10AC-4926-81AC-9AD3968FD1C0}"/>
          </ac:cxnSpMkLst>
        </pc:cxnChg>
      </pc:sldChg>
      <pc:sldChg chg="addSp delSp modSp add del mod ord">
        <pc:chgData name="Zuzana" userId="d5a69a3f-1572-42b6-b8ac-39b7852fa63e" providerId="ADAL" clId="{0CBC07DD-00C8-4818-A3E0-1DCA7647F48C}" dt="2023-11-27T08:49:44.397" v="251" actId="47"/>
        <pc:sldMkLst>
          <pc:docMk/>
          <pc:sldMk cId="318180227" sldId="315"/>
        </pc:sldMkLst>
        <pc:picChg chg="del">
          <ac:chgData name="Zuzana" userId="d5a69a3f-1572-42b6-b8ac-39b7852fa63e" providerId="ADAL" clId="{0CBC07DD-00C8-4818-A3E0-1DCA7647F48C}" dt="2023-11-27T08:48:20.860" v="235" actId="478"/>
          <ac:picMkLst>
            <pc:docMk/>
            <pc:sldMk cId="318180227" sldId="315"/>
            <ac:picMk id="4" creationId="{320C0994-B1E6-F5B3-00B5-E473EE81BC82}"/>
          </ac:picMkLst>
        </pc:picChg>
        <pc:picChg chg="add mod">
          <ac:chgData name="Zuzana" userId="d5a69a3f-1572-42b6-b8ac-39b7852fa63e" providerId="ADAL" clId="{0CBC07DD-00C8-4818-A3E0-1DCA7647F48C}" dt="2023-11-27T08:48:52.704" v="241" actId="1076"/>
          <ac:picMkLst>
            <pc:docMk/>
            <pc:sldMk cId="318180227" sldId="315"/>
            <ac:picMk id="5" creationId="{53E45BCD-627C-4F1A-7CA8-091C992C7429}"/>
          </ac:picMkLst>
        </pc:picChg>
      </pc:sldChg>
      <pc:sldChg chg="addSp delSp modSp add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3161502595" sldId="316"/>
        </pc:sldMkLst>
        <pc:spChg chg="mod">
          <ac:chgData name="Zuzana" userId="d5a69a3f-1572-42b6-b8ac-39b7852fa63e" providerId="ADAL" clId="{0CBC07DD-00C8-4818-A3E0-1DCA7647F48C}" dt="2023-11-27T09:08:27.108" v="647" actId="404"/>
          <ac:spMkLst>
            <pc:docMk/>
            <pc:sldMk cId="3161502595" sldId="316"/>
            <ac:spMk id="2" creationId="{DAB0D1DC-4AAE-06CD-0950-81220E5DC373}"/>
          </ac:spMkLst>
        </pc:spChg>
        <pc:spChg chg="add del">
          <ac:chgData name="Zuzana" userId="d5a69a3f-1572-42b6-b8ac-39b7852fa63e" providerId="ADAL" clId="{0CBC07DD-00C8-4818-A3E0-1DCA7647F48C}" dt="2023-11-27T08:49:16.939" v="245" actId="478"/>
          <ac:spMkLst>
            <pc:docMk/>
            <pc:sldMk cId="3161502595" sldId="316"/>
            <ac:spMk id="5" creationId="{0FE13691-8BFD-36C8-B1E1-186246CC7E34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3161502595" sldId="316"/>
            <ac:spMk id="45" creationId="{15572A79-1801-44EB-BDC2-BAEE6B473DE8}"/>
          </ac:spMkLst>
        </pc:spChg>
        <pc:picChg chg="del">
          <ac:chgData name="Zuzana" userId="d5a69a3f-1572-42b6-b8ac-39b7852fa63e" providerId="ADAL" clId="{0CBC07DD-00C8-4818-A3E0-1DCA7647F48C}" dt="2023-11-27T08:49:10.929" v="243" actId="478"/>
          <ac:picMkLst>
            <pc:docMk/>
            <pc:sldMk cId="3161502595" sldId="316"/>
            <ac:picMk id="4" creationId="{36EAFD52-0A92-2C32-30A9-188DEB589A9B}"/>
          </ac:picMkLst>
        </pc:picChg>
        <pc:picChg chg="add mod">
          <ac:chgData name="Zuzana" userId="d5a69a3f-1572-42b6-b8ac-39b7852fa63e" providerId="ADAL" clId="{0CBC07DD-00C8-4818-A3E0-1DCA7647F48C}" dt="2023-11-27T08:49:38.864" v="250" actId="1076"/>
          <ac:picMkLst>
            <pc:docMk/>
            <pc:sldMk cId="3161502595" sldId="316"/>
            <ac:picMk id="7" creationId="{304AC2C0-26CE-5329-9711-BE986353B6A2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161502595" sldId="316"/>
            <ac:picMk id="39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161502595" sldId="316"/>
            <ac:picMk id="43" creationId="{6441B39E-9CEC-491F-9A5D-487DED644F38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161502595" sldId="316"/>
            <ac:cxnSpMk id="41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161502595" sldId="316"/>
            <ac:cxnSpMk id="47" creationId="{7FD37111-10AC-4926-81AC-9AD3968FD1C0}"/>
          </ac:cxnSpMkLst>
        </pc:cxnChg>
      </pc:sldChg>
      <pc:sldChg chg="addSp delSp modSp add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3816916163" sldId="317"/>
        </pc:sldMkLst>
        <pc:spChg chg="mod">
          <ac:chgData name="Zuzana" userId="d5a69a3f-1572-42b6-b8ac-39b7852fa63e" providerId="ADAL" clId="{0CBC07DD-00C8-4818-A3E0-1DCA7647F48C}" dt="2023-11-27T09:08:35.428" v="648" actId="403"/>
          <ac:spMkLst>
            <pc:docMk/>
            <pc:sldMk cId="3816916163" sldId="317"/>
            <ac:spMk id="2" creationId="{DAB0D1DC-4AAE-06CD-0950-81220E5DC373}"/>
          </ac:spMkLst>
        </pc:spChg>
        <pc:spChg chg="del">
          <ac:chgData name="Zuzana" userId="d5a69a3f-1572-42b6-b8ac-39b7852fa63e" providerId="ADAL" clId="{0CBC07DD-00C8-4818-A3E0-1DCA7647F48C}" dt="2023-11-27T08:51:05.984" v="306" actId="26606"/>
          <ac:spMkLst>
            <pc:docMk/>
            <pc:sldMk cId="3816916163" sldId="317"/>
            <ac:spMk id="45" creationId="{15572A79-1801-44EB-BDC2-BAEE6B473DE8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3816916163" sldId="317"/>
            <ac:spMk id="58" creationId="{0487C957-7FC7-4EA7-BDD6-7D6B357C9288}"/>
          </ac:spMkLst>
        </pc:spChg>
        <pc:picChg chg="add mod">
          <ac:chgData name="Zuzana" userId="d5a69a3f-1572-42b6-b8ac-39b7852fa63e" providerId="ADAL" clId="{0CBC07DD-00C8-4818-A3E0-1DCA7647F48C}" dt="2023-11-27T08:51:28.553" v="310" actId="14100"/>
          <ac:picMkLst>
            <pc:docMk/>
            <pc:sldMk cId="3816916163" sldId="317"/>
            <ac:picMk id="4" creationId="{324E97E2-F0AD-1263-51CD-ABFAB7F32861}"/>
          </ac:picMkLst>
        </pc:picChg>
        <pc:picChg chg="del">
          <ac:chgData name="Zuzana" userId="d5a69a3f-1572-42b6-b8ac-39b7852fa63e" providerId="ADAL" clId="{0CBC07DD-00C8-4818-A3E0-1DCA7647F48C}" dt="2023-11-27T08:50:09.692" v="282" actId="478"/>
          <ac:picMkLst>
            <pc:docMk/>
            <pc:sldMk cId="3816916163" sldId="317"/>
            <ac:picMk id="7" creationId="{304AC2C0-26CE-5329-9711-BE986353B6A2}"/>
          </ac:picMkLst>
        </pc:picChg>
        <pc:picChg chg="del">
          <ac:chgData name="Zuzana" userId="d5a69a3f-1572-42b6-b8ac-39b7852fa63e" providerId="ADAL" clId="{0CBC07DD-00C8-4818-A3E0-1DCA7647F48C}" dt="2023-11-27T08:51:05.984" v="306" actId="26606"/>
          <ac:picMkLst>
            <pc:docMk/>
            <pc:sldMk cId="3816916163" sldId="317"/>
            <ac:picMk id="39" creationId="{640BAB49-521A-4847-8CD2-806C48DFA9A3}"/>
          </ac:picMkLst>
        </pc:picChg>
        <pc:picChg chg="del">
          <ac:chgData name="Zuzana" userId="d5a69a3f-1572-42b6-b8ac-39b7852fa63e" providerId="ADAL" clId="{0CBC07DD-00C8-4818-A3E0-1DCA7647F48C}" dt="2023-11-27T08:51:05.984" v="306" actId="26606"/>
          <ac:picMkLst>
            <pc:docMk/>
            <pc:sldMk cId="3816916163" sldId="317"/>
            <ac:picMk id="43" creationId="{6441B39E-9CEC-491F-9A5D-487DED644F38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816916163" sldId="317"/>
            <ac:picMk id="52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816916163" sldId="317"/>
            <ac:picMk id="56" creationId="{5FA5DA81-4C36-4310-92B7-8BB8D53BBCFF}"/>
          </ac:picMkLst>
        </pc:picChg>
        <pc:cxnChg chg="del">
          <ac:chgData name="Zuzana" userId="d5a69a3f-1572-42b6-b8ac-39b7852fa63e" providerId="ADAL" clId="{0CBC07DD-00C8-4818-A3E0-1DCA7647F48C}" dt="2023-11-27T08:51:05.984" v="306" actId="26606"/>
          <ac:cxnSpMkLst>
            <pc:docMk/>
            <pc:sldMk cId="3816916163" sldId="317"/>
            <ac:cxnSpMk id="41" creationId="{B98F1179-1183-4919-9064-D6B26021842A}"/>
          </ac:cxnSpMkLst>
        </pc:cxnChg>
        <pc:cxnChg chg="del">
          <ac:chgData name="Zuzana" userId="d5a69a3f-1572-42b6-b8ac-39b7852fa63e" providerId="ADAL" clId="{0CBC07DD-00C8-4818-A3E0-1DCA7647F48C}" dt="2023-11-27T08:51:05.984" v="306" actId="26606"/>
          <ac:cxnSpMkLst>
            <pc:docMk/>
            <pc:sldMk cId="3816916163" sldId="317"/>
            <ac:cxnSpMk id="47" creationId="{7FD37111-10AC-4926-81AC-9AD3968FD1C0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816916163" sldId="317"/>
            <ac:cxnSpMk id="54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816916163" sldId="317"/>
            <ac:cxnSpMk id="60" creationId="{4C1B9DA3-CEAD-441F-B353-6446DF8FB359}"/>
          </ac:cxnSpMkLst>
        </pc:cxnChg>
      </pc:sldChg>
      <pc:sldChg chg="addSp delSp modSp add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2669606377" sldId="318"/>
        </pc:sldMkLst>
        <pc:spChg chg="mod">
          <ac:chgData name="Zuzana" userId="d5a69a3f-1572-42b6-b8ac-39b7852fa63e" providerId="ADAL" clId="{0CBC07DD-00C8-4818-A3E0-1DCA7647F48C}" dt="2023-11-27T09:08:44.193" v="649" actId="403"/>
          <ac:spMkLst>
            <pc:docMk/>
            <pc:sldMk cId="2669606377" sldId="318"/>
            <ac:spMk id="2" creationId="{DAB0D1DC-4AAE-06CD-0950-81220E5DC373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2669606377" sldId="318"/>
            <ac:spMk id="58" creationId="{0487C957-7FC7-4EA7-BDD6-7D6B357C9288}"/>
          </ac:spMkLst>
        </pc:spChg>
        <pc:picChg chg="del">
          <ac:chgData name="Zuzana" userId="d5a69a3f-1572-42b6-b8ac-39b7852fa63e" providerId="ADAL" clId="{0CBC07DD-00C8-4818-A3E0-1DCA7647F48C}" dt="2023-11-27T08:52:08.959" v="317" actId="478"/>
          <ac:picMkLst>
            <pc:docMk/>
            <pc:sldMk cId="2669606377" sldId="318"/>
            <ac:picMk id="4" creationId="{324E97E2-F0AD-1263-51CD-ABFAB7F32861}"/>
          </ac:picMkLst>
        </pc:picChg>
        <pc:picChg chg="add mod">
          <ac:chgData name="Zuzana" userId="d5a69a3f-1572-42b6-b8ac-39b7852fa63e" providerId="ADAL" clId="{0CBC07DD-00C8-4818-A3E0-1DCA7647F48C}" dt="2023-11-27T08:52:38.554" v="324" actId="1076"/>
          <ac:picMkLst>
            <pc:docMk/>
            <pc:sldMk cId="2669606377" sldId="318"/>
            <ac:picMk id="5" creationId="{DBBAC8D1-6BE0-A331-3331-ECAC64866A1E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2669606377" sldId="318"/>
            <ac:picMk id="52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2669606377" sldId="318"/>
            <ac:picMk id="56" creationId="{5FA5DA81-4C36-4310-92B7-8BB8D53BBCFF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2669606377" sldId="318"/>
            <ac:cxnSpMk id="54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2669606377" sldId="318"/>
            <ac:cxnSpMk id="60" creationId="{4C1B9DA3-CEAD-441F-B353-6446DF8FB359}"/>
          </ac:cxnSpMkLst>
        </pc:cxnChg>
      </pc:sldChg>
      <pc:sldChg chg="addSp delSp modSp add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3124819009" sldId="319"/>
        </pc:sldMkLst>
        <pc:spChg chg="mod">
          <ac:chgData name="Zuzana" userId="d5a69a3f-1572-42b6-b8ac-39b7852fa63e" providerId="ADAL" clId="{0CBC07DD-00C8-4818-A3E0-1DCA7647F48C}" dt="2023-11-27T09:08:53.583" v="650" actId="403"/>
          <ac:spMkLst>
            <pc:docMk/>
            <pc:sldMk cId="3124819009" sldId="319"/>
            <ac:spMk id="2" creationId="{DAB0D1DC-4AAE-06CD-0950-81220E5DC373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3124819009" sldId="319"/>
            <ac:spMk id="58" creationId="{0487C957-7FC7-4EA7-BDD6-7D6B357C9288}"/>
          </ac:spMkLst>
        </pc:spChg>
        <pc:picChg chg="add mod">
          <ac:chgData name="Zuzana" userId="d5a69a3f-1572-42b6-b8ac-39b7852fa63e" providerId="ADAL" clId="{0CBC07DD-00C8-4818-A3E0-1DCA7647F48C}" dt="2023-11-27T08:53:44.036" v="353" actId="1076"/>
          <ac:picMkLst>
            <pc:docMk/>
            <pc:sldMk cId="3124819009" sldId="319"/>
            <ac:picMk id="4" creationId="{DC0E11DD-EB29-56BD-A375-B28CBDA05112}"/>
          </ac:picMkLst>
        </pc:picChg>
        <pc:picChg chg="del">
          <ac:chgData name="Zuzana" userId="d5a69a3f-1572-42b6-b8ac-39b7852fa63e" providerId="ADAL" clId="{0CBC07DD-00C8-4818-A3E0-1DCA7647F48C}" dt="2023-11-27T08:53:15.812" v="346" actId="478"/>
          <ac:picMkLst>
            <pc:docMk/>
            <pc:sldMk cId="3124819009" sldId="319"/>
            <ac:picMk id="5" creationId="{DBBAC8D1-6BE0-A331-3331-ECAC64866A1E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124819009" sldId="319"/>
            <ac:picMk id="52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124819009" sldId="319"/>
            <ac:picMk id="56" creationId="{5FA5DA81-4C36-4310-92B7-8BB8D53BBCFF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124819009" sldId="319"/>
            <ac:cxnSpMk id="54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124819009" sldId="319"/>
            <ac:cxnSpMk id="60" creationId="{4C1B9DA3-CEAD-441F-B353-6446DF8FB359}"/>
          </ac:cxnSpMkLst>
        </pc:cxnChg>
      </pc:sldChg>
      <pc:sldChg chg="addSp delSp modSp add mod or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1312851085" sldId="320"/>
        </pc:sldMkLst>
        <pc:spChg chg="mod">
          <ac:chgData name="Zuzana" userId="d5a69a3f-1572-42b6-b8ac-39b7852fa63e" providerId="ADAL" clId="{0CBC07DD-00C8-4818-A3E0-1DCA7647F48C}" dt="2023-11-27T09:09:01.462" v="651" actId="403"/>
          <ac:spMkLst>
            <pc:docMk/>
            <pc:sldMk cId="1312851085" sldId="320"/>
            <ac:spMk id="2" creationId="{DAB0D1DC-4AAE-06CD-0950-81220E5DC373}"/>
          </ac:spMkLst>
        </pc:spChg>
        <pc:spChg chg="del">
          <ac:chgData name="Zuzana" userId="d5a69a3f-1572-42b6-b8ac-39b7852fa63e" providerId="ADAL" clId="{0CBC07DD-00C8-4818-A3E0-1DCA7647F48C}" dt="2023-11-27T08:54:51.389" v="366" actId="26606"/>
          <ac:spMkLst>
            <pc:docMk/>
            <pc:sldMk cId="1312851085" sldId="320"/>
            <ac:spMk id="45" creationId="{15572A79-1801-44EB-BDC2-BAEE6B473DE8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1312851085" sldId="320"/>
            <ac:spMk id="58" creationId="{EA2FDD84-DF8E-4A11-A99D-A1BA5845B2C8}"/>
          </ac:spMkLst>
        </pc:spChg>
        <pc:picChg chg="add mod">
          <ac:chgData name="Zuzana" userId="d5a69a3f-1572-42b6-b8ac-39b7852fa63e" providerId="ADAL" clId="{0CBC07DD-00C8-4818-A3E0-1DCA7647F48C}" dt="2023-11-27T08:55:08.023" v="369" actId="14100"/>
          <ac:picMkLst>
            <pc:docMk/>
            <pc:sldMk cId="1312851085" sldId="320"/>
            <ac:picMk id="4" creationId="{BCCA9C04-3A6B-C0B5-88A8-D82BEB526022}"/>
          </ac:picMkLst>
        </pc:picChg>
        <pc:picChg chg="del">
          <ac:chgData name="Zuzana" userId="d5a69a3f-1572-42b6-b8ac-39b7852fa63e" providerId="ADAL" clId="{0CBC07DD-00C8-4818-A3E0-1DCA7647F48C}" dt="2023-11-27T08:54:13.211" v="360" actId="478"/>
          <ac:picMkLst>
            <pc:docMk/>
            <pc:sldMk cId="1312851085" sldId="320"/>
            <ac:picMk id="7" creationId="{304AC2C0-26CE-5329-9711-BE986353B6A2}"/>
          </ac:picMkLst>
        </pc:picChg>
        <pc:picChg chg="del">
          <ac:chgData name="Zuzana" userId="d5a69a3f-1572-42b6-b8ac-39b7852fa63e" providerId="ADAL" clId="{0CBC07DD-00C8-4818-A3E0-1DCA7647F48C}" dt="2023-11-27T08:54:51.389" v="366" actId="26606"/>
          <ac:picMkLst>
            <pc:docMk/>
            <pc:sldMk cId="1312851085" sldId="320"/>
            <ac:picMk id="39" creationId="{640BAB49-521A-4847-8CD2-806C48DFA9A3}"/>
          </ac:picMkLst>
        </pc:picChg>
        <pc:picChg chg="del">
          <ac:chgData name="Zuzana" userId="d5a69a3f-1572-42b6-b8ac-39b7852fa63e" providerId="ADAL" clId="{0CBC07DD-00C8-4818-A3E0-1DCA7647F48C}" dt="2023-11-27T08:54:51.389" v="366" actId="26606"/>
          <ac:picMkLst>
            <pc:docMk/>
            <pc:sldMk cId="1312851085" sldId="320"/>
            <ac:picMk id="43" creationId="{6441B39E-9CEC-491F-9A5D-487DED644F38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1312851085" sldId="320"/>
            <ac:picMk id="52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1312851085" sldId="320"/>
            <ac:picMk id="56" creationId="{A83CC74B-9264-491A-863F-C4BB37CA2F52}"/>
          </ac:picMkLst>
        </pc:picChg>
        <pc:cxnChg chg="del">
          <ac:chgData name="Zuzana" userId="d5a69a3f-1572-42b6-b8ac-39b7852fa63e" providerId="ADAL" clId="{0CBC07DD-00C8-4818-A3E0-1DCA7647F48C}" dt="2023-11-27T08:54:51.389" v="366" actId="26606"/>
          <ac:cxnSpMkLst>
            <pc:docMk/>
            <pc:sldMk cId="1312851085" sldId="320"/>
            <ac:cxnSpMk id="41" creationId="{B98F1179-1183-4919-9064-D6B26021842A}"/>
          </ac:cxnSpMkLst>
        </pc:cxnChg>
        <pc:cxnChg chg="del">
          <ac:chgData name="Zuzana" userId="d5a69a3f-1572-42b6-b8ac-39b7852fa63e" providerId="ADAL" clId="{0CBC07DD-00C8-4818-A3E0-1DCA7647F48C}" dt="2023-11-27T08:54:51.389" v="366" actId="26606"/>
          <ac:cxnSpMkLst>
            <pc:docMk/>
            <pc:sldMk cId="1312851085" sldId="320"/>
            <ac:cxnSpMk id="47" creationId="{7FD37111-10AC-4926-81AC-9AD3968FD1C0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1312851085" sldId="320"/>
            <ac:cxnSpMk id="54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1312851085" sldId="320"/>
            <ac:cxnSpMk id="60" creationId="{6409CEAD-DD30-4A84-8D22-B652680401B2}"/>
          </ac:cxnSpMkLst>
        </pc:cxnChg>
      </pc:sldChg>
      <pc:sldChg chg="new del">
        <pc:chgData name="Zuzana" userId="d5a69a3f-1572-42b6-b8ac-39b7852fa63e" providerId="ADAL" clId="{0CBC07DD-00C8-4818-A3E0-1DCA7647F48C}" dt="2023-11-27T08:53:58.771" v="356" actId="680"/>
        <pc:sldMkLst>
          <pc:docMk/>
          <pc:sldMk cId="1482437458" sldId="320"/>
        </pc:sldMkLst>
      </pc:sldChg>
      <pc:sldChg chg="addSp delSp modSp add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3900929979" sldId="321"/>
        </pc:sldMkLst>
        <pc:spChg chg="mod">
          <ac:chgData name="Zuzana" userId="d5a69a3f-1572-42b6-b8ac-39b7852fa63e" providerId="ADAL" clId="{0CBC07DD-00C8-4818-A3E0-1DCA7647F48C}" dt="2023-11-27T09:09:13.238" v="652" actId="255"/>
          <ac:spMkLst>
            <pc:docMk/>
            <pc:sldMk cId="3900929979" sldId="321"/>
            <ac:spMk id="2" creationId="{DAB0D1DC-4AAE-06CD-0950-81220E5DC373}"/>
          </ac:spMkLst>
        </pc:spChg>
        <pc:spChg chg="del">
          <ac:chgData name="Zuzana" userId="d5a69a3f-1572-42b6-b8ac-39b7852fa63e" providerId="ADAL" clId="{0CBC07DD-00C8-4818-A3E0-1DCA7647F48C}" dt="2023-11-27T08:55:44.977" v="376" actId="26606"/>
          <ac:spMkLst>
            <pc:docMk/>
            <pc:sldMk cId="3900929979" sldId="321"/>
            <ac:spMk id="58" creationId="{EA2FDD84-DF8E-4A11-A99D-A1BA5845B2C8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3900929979" sldId="321"/>
            <ac:spMk id="71" creationId="{0487C957-7FC7-4EA7-BDD6-7D6B357C9288}"/>
          </ac:spMkLst>
        </pc:spChg>
        <pc:picChg chg="del">
          <ac:chgData name="Zuzana" userId="d5a69a3f-1572-42b6-b8ac-39b7852fa63e" providerId="ADAL" clId="{0CBC07DD-00C8-4818-A3E0-1DCA7647F48C}" dt="2023-11-27T08:55:28.582" v="372" actId="478"/>
          <ac:picMkLst>
            <pc:docMk/>
            <pc:sldMk cId="3900929979" sldId="321"/>
            <ac:picMk id="4" creationId="{BCCA9C04-3A6B-C0B5-88A8-D82BEB526022}"/>
          </ac:picMkLst>
        </pc:picChg>
        <pc:picChg chg="add mod">
          <ac:chgData name="Zuzana" userId="d5a69a3f-1572-42b6-b8ac-39b7852fa63e" providerId="ADAL" clId="{0CBC07DD-00C8-4818-A3E0-1DCA7647F48C}" dt="2023-11-27T08:55:44.977" v="376" actId="26606"/>
          <ac:picMkLst>
            <pc:docMk/>
            <pc:sldMk cId="3900929979" sldId="321"/>
            <ac:picMk id="5" creationId="{301250CD-4B75-AB5F-D5E9-F48F73D62505}"/>
          </ac:picMkLst>
        </pc:picChg>
        <pc:picChg chg="del">
          <ac:chgData name="Zuzana" userId="d5a69a3f-1572-42b6-b8ac-39b7852fa63e" providerId="ADAL" clId="{0CBC07DD-00C8-4818-A3E0-1DCA7647F48C}" dt="2023-11-27T08:55:44.977" v="376" actId="26606"/>
          <ac:picMkLst>
            <pc:docMk/>
            <pc:sldMk cId="3900929979" sldId="321"/>
            <ac:picMk id="52" creationId="{640BAB49-521A-4847-8CD2-806C48DFA9A3}"/>
          </ac:picMkLst>
        </pc:picChg>
        <pc:picChg chg="del">
          <ac:chgData name="Zuzana" userId="d5a69a3f-1572-42b6-b8ac-39b7852fa63e" providerId="ADAL" clId="{0CBC07DD-00C8-4818-A3E0-1DCA7647F48C}" dt="2023-11-27T08:55:44.977" v="376" actId="26606"/>
          <ac:picMkLst>
            <pc:docMk/>
            <pc:sldMk cId="3900929979" sldId="321"/>
            <ac:picMk id="56" creationId="{A83CC74B-9264-491A-863F-C4BB37CA2F52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900929979" sldId="321"/>
            <ac:picMk id="65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900929979" sldId="321"/>
            <ac:picMk id="69" creationId="{5FA5DA81-4C36-4310-92B7-8BB8D53BBCFF}"/>
          </ac:picMkLst>
        </pc:picChg>
        <pc:cxnChg chg="del">
          <ac:chgData name="Zuzana" userId="d5a69a3f-1572-42b6-b8ac-39b7852fa63e" providerId="ADAL" clId="{0CBC07DD-00C8-4818-A3E0-1DCA7647F48C}" dt="2023-11-27T08:55:44.977" v="376" actId="26606"/>
          <ac:cxnSpMkLst>
            <pc:docMk/>
            <pc:sldMk cId="3900929979" sldId="321"/>
            <ac:cxnSpMk id="54" creationId="{B98F1179-1183-4919-9064-D6B26021842A}"/>
          </ac:cxnSpMkLst>
        </pc:cxnChg>
        <pc:cxnChg chg="del">
          <ac:chgData name="Zuzana" userId="d5a69a3f-1572-42b6-b8ac-39b7852fa63e" providerId="ADAL" clId="{0CBC07DD-00C8-4818-A3E0-1DCA7647F48C}" dt="2023-11-27T08:55:44.977" v="376" actId="26606"/>
          <ac:cxnSpMkLst>
            <pc:docMk/>
            <pc:sldMk cId="3900929979" sldId="321"/>
            <ac:cxnSpMk id="60" creationId="{6409CEAD-DD30-4A84-8D22-B652680401B2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900929979" sldId="321"/>
            <ac:cxnSpMk id="67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900929979" sldId="321"/>
            <ac:cxnSpMk id="73" creationId="{4C1B9DA3-CEAD-441F-B353-6446DF8FB359}"/>
          </ac:cxnSpMkLst>
        </pc:cxnChg>
      </pc:sldChg>
      <pc:sldChg chg="addSp delSp modSp add mod ord modTransition setBg delDesignElem">
        <pc:chgData name="Zuzana" userId="d5a69a3f-1572-42b6-b8ac-39b7852fa63e" providerId="ADAL" clId="{0CBC07DD-00C8-4818-A3E0-1DCA7647F48C}" dt="2023-11-27T09:38:33.157" v="957" actId="26606"/>
        <pc:sldMkLst>
          <pc:docMk/>
          <pc:sldMk cId="1921054745" sldId="322"/>
        </pc:sldMkLst>
        <pc:spChg chg="mod">
          <ac:chgData name="Zuzana" userId="d5a69a3f-1572-42b6-b8ac-39b7852fa63e" providerId="ADAL" clId="{0CBC07DD-00C8-4818-A3E0-1DCA7647F48C}" dt="2023-11-27T09:38:33.157" v="957" actId="26606"/>
          <ac:spMkLst>
            <pc:docMk/>
            <pc:sldMk cId="1921054745" sldId="322"/>
            <ac:spMk id="2" creationId="{4002DF7A-BEBF-941F-935E-D65736858AB4}"/>
          </ac:spMkLst>
        </pc:spChg>
        <pc:spChg chg="add del">
          <ac:chgData name="Zuzana" userId="d5a69a3f-1572-42b6-b8ac-39b7852fa63e" providerId="ADAL" clId="{0CBC07DD-00C8-4818-A3E0-1DCA7647F48C}" dt="2023-11-27T09:38:33.157" v="957" actId="26606"/>
          <ac:spMkLst>
            <pc:docMk/>
            <pc:sldMk cId="1921054745" sldId="322"/>
            <ac:spMk id="7" creationId="{48045460-25F8-40ED-9BCB-027C40E6B0E5}"/>
          </ac:spMkLst>
        </pc:spChg>
        <pc:spChg chg="add del">
          <ac:chgData name="Zuzana" userId="d5a69a3f-1572-42b6-b8ac-39b7852fa63e" providerId="ADAL" clId="{0CBC07DD-00C8-4818-A3E0-1DCA7647F48C}" dt="2023-11-27T09:38:33.157" v="957" actId="26606"/>
          <ac:spMkLst>
            <pc:docMk/>
            <pc:sldMk cId="1921054745" sldId="322"/>
            <ac:spMk id="13" creationId="{26E826CA-0809-4053-BBBD-D644519122A8}"/>
          </ac:spMkLst>
        </pc:spChg>
        <pc:spChg chg="add del">
          <ac:chgData name="Zuzana" userId="d5a69a3f-1572-42b6-b8ac-39b7852fa63e" providerId="ADAL" clId="{0CBC07DD-00C8-4818-A3E0-1DCA7647F48C}" dt="2023-11-27T09:38:33.157" v="957" actId="26606"/>
          <ac:spMkLst>
            <pc:docMk/>
            <pc:sldMk cId="1921054745" sldId="322"/>
            <ac:spMk id="15" creationId="{7CE201F6-A6FC-4624-B774-1D2FCA3A7970}"/>
          </ac:spMkLst>
        </pc:spChg>
        <pc:spChg chg="add del">
          <ac:chgData name="Zuzana" userId="d5a69a3f-1572-42b6-b8ac-39b7852fa63e" providerId="ADAL" clId="{0CBC07DD-00C8-4818-A3E0-1DCA7647F48C}" dt="2023-11-27T09:38:33.157" v="957" actId="26606"/>
          <ac:spMkLst>
            <pc:docMk/>
            <pc:sldMk cId="1921054745" sldId="322"/>
            <ac:spMk id="17" creationId="{97E3E208-09BB-49A6-AC5B-365323B222D4}"/>
          </ac:spMkLst>
        </pc:spChg>
        <pc:spChg chg="add">
          <ac:chgData name="Zuzana" userId="d5a69a3f-1572-42b6-b8ac-39b7852fa63e" providerId="ADAL" clId="{0CBC07DD-00C8-4818-A3E0-1DCA7647F48C}" dt="2023-11-27T09:38:33.157" v="957" actId="26606"/>
          <ac:spMkLst>
            <pc:docMk/>
            <pc:sldMk cId="1921054745" sldId="322"/>
            <ac:spMk id="37" creationId="{48045460-25F8-40ED-9BCB-027C40E6B0E5}"/>
          </ac:spMkLst>
        </pc:spChg>
        <pc:spChg chg="add">
          <ac:chgData name="Zuzana" userId="d5a69a3f-1572-42b6-b8ac-39b7852fa63e" providerId="ADAL" clId="{0CBC07DD-00C8-4818-A3E0-1DCA7647F48C}" dt="2023-11-27T09:38:33.157" v="957" actId="26606"/>
          <ac:spMkLst>
            <pc:docMk/>
            <pc:sldMk cId="1921054745" sldId="322"/>
            <ac:spMk id="39" creationId="{26E826CA-0809-4053-BBBD-D644519122A8}"/>
          </ac:spMkLst>
        </pc:spChg>
        <pc:spChg chg="add">
          <ac:chgData name="Zuzana" userId="d5a69a3f-1572-42b6-b8ac-39b7852fa63e" providerId="ADAL" clId="{0CBC07DD-00C8-4818-A3E0-1DCA7647F48C}" dt="2023-11-27T09:38:33.157" v="957" actId="26606"/>
          <ac:spMkLst>
            <pc:docMk/>
            <pc:sldMk cId="1921054745" sldId="322"/>
            <ac:spMk id="41" creationId="{7CE201F6-A6FC-4624-B774-1D2FCA3A7970}"/>
          </ac:spMkLst>
        </pc:spChg>
        <pc:spChg chg="add">
          <ac:chgData name="Zuzana" userId="d5a69a3f-1572-42b6-b8ac-39b7852fa63e" providerId="ADAL" clId="{0CBC07DD-00C8-4818-A3E0-1DCA7647F48C}" dt="2023-11-27T09:38:33.157" v="957" actId="26606"/>
          <ac:spMkLst>
            <pc:docMk/>
            <pc:sldMk cId="1921054745" sldId="322"/>
            <ac:spMk id="43" creationId="{97E3E208-09BB-49A6-AC5B-365323B222D4}"/>
          </ac:spMkLst>
        </pc:spChg>
        <pc:grpChg chg="add del">
          <ac:chgData name="Zuzana" userId="d5a69a3f-1572-42b6-b8ac-39b7852fa63e" providerId="ADAL" clId="{0CBC07DD-00C8-4818-A3E0-1DCA7647F48C}" dt="2023-11-27T09:38:33.157" v="957" actId="26606"/>
          <ac:grpSpMkLst>
            <pc:docMk/>
            <pc:sldMk cId="1921054745" sldId="322"/>
            <ac:grpSpMk id="5" creationId="{C7572773-EFED-4240-886B-69624490C9C9}"/>
          </ac:grpSpMkLst>
        </pc:grpChg>
        <pc:grpChg chg="add">
          <ac:chgData name="Zuzana" userId="d5a69a3f-1572-42b6-b8ac-39b7852fa63e" providerId="ADAL" clId="{0CBC07DD-00C8-4818-A3E0-1DCA7647F48C}" dt="2023-11-27T09:38:33.157" v="957" actId="26606"/>
          <ac:grpSpMkLst>
            <pc:docMk/>
            <pc:sldMk cId="1921054745" sldId="322"/>
            <ac:grpSpMk id="29" creationId="{C7572773-EFED-4240-886B-69624490C9C9}"/>
          </ac:grpSpMkLst>
        </pc:grpChg>
        <pc:cxnChg chg="add del">
          <ac:chgData name="Zuzana" userId="d5a69a3f-1572-42b6-b8ac-39b7852fa63e" providerId="ADAL" clId="{0CBC07DD-00C8-4818-A3E0-1DCA7647F48C}" dt="2023-11-27T09:38:33.157" v="957" actId="26606"/>
          <ac:cxnSpMkLst>
            <pc:docMk/>
            <pc:sldMk cId="1921054745" sldId="322"/>
            <ac:cxnSpMk id="6" creationId="{B3C176ED-7D6F-4F56-A1F8-9687B0C63187}"/>
          </ac:cxnSpMkLst>
        </pc:cxnChg>
        <pc:cxnChg chg="add del">
          <ac:chgData name="Zuzana" userId="d5a69a3f-1572-42b6-b8ac-39b7852fa63e" providerId="ADAL" clId="{0CBC07DD-00C8-4818-A3E0-1DCA7647F48C}" dt="2023-11-27T09:38:33.157" v="957" actId="26606"/>
          <ac:cxnSpMkLst>
            <pc:docMk/>
            <pc:sldMk cId="1921054745" sldId="322"/>
            <ac:cxnSpMk id="24" creationId="{C09DEA72-C51E-4A4A-9E85-AF6F3F9E917E}"/>
          </ac:cxnSpMkLst>
        </pc:cxnChg>
        <pc:cxnChg chg="add">
          <ac:chgData name="Zuzana" userId="d5a69a3f-1572-42b6-b8ac-39b7852fa63e" providerId="ADAL" clId="{0CBC07DD-00C8-4818-A3E0-1DCA7647F48C}" dt="2023-11-27T09:38:33.157" v="957" actId="26606"/>
          <ac:cxnSpMkLst>
            <pc:docMk/>
            <pc:sldMk cId="1921054745" sldId="322"/>
            <ac:cxnSpMk id="35" creationId="{B3C176ED-7D6F-4F56-A1F8-9687B0C63187}"/>
          </ac:cxnSpMkLst>
        </pc:cxnChg>
        <pc:cxnChg chg="add">
          <ac:chgData name="Zuzana" userId="d5a69a3f-1572-42b6-b8ac-39b7852fa63e" providerId="ADAL" clId="{0CBC07DD-00C8-4818-A3E0-1DCA7647F48C}" dt="2023-11-27T09:38:33.157" v="957" actId="26606"/>
          <ac:cxnSpMkLst>
            <pc:docMk/>
            <pc:sldMk cId="1921054745" sldId="322"/>
            <ac:cxnSpMk id="45" creationId="{C09DEA72-C51E-4A4A-9E85-AF6F3F9E917E}"/>
          </ac:cxnSpMkLst>
        </pc:cxnChg>
      </pc:sldChg>
      <pc:sldChg chg="addSp delSp modSp add mod or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2844693529" sldId="323"/>
        </pc:sldMkLst>
        <pc:spChg chg="mod">
          <ac:chgData name="Zuzana" userId="d5a69a3f-1572-42b6-b8ac-39b7852fa63e" providerId="ADAL" clId="{0CBC07DD-00C8-4818-A3E0-1DCA7647F48C}" dt="2023-11-27T09:09:22.482" v="656" actId="403"/>
          <ac:spMkLst>
            <pc:docMk/>
            <pc:sldMk cId="2844693529" sldId="323"/>
            <ac:spMk id="2" creationId="{DAB0D1DC-4AAE-06CD-0950-81220E5DC373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2844693529" sldId="323"/>
            <ac:spMk id="71" creationId="{0487C957-7FC7-4EA7-BDD6-7D6B357C9288}"/>
          </ac:spMkLst>
        </pc:spChg>
        <pc:picChg chg="add mod">
          <ac:chgData name="Zuzana" userId="d5a69a3f-1572-42b6-b8ac-39b7852fa63e" providerId="ADAL" clId="{0CBC07DD-00C8-4818-A3E0-1DCA7647F48C}" dt="2023-11-27T08:58:00.973" v="491" actId="14100"/>
          <ac:picMkLst>
            <pc:docMk/>
            <pc:sldMk cId="2844693529" sldId="323"/>
            <ac:picMk id="4" creationId="{93B5F65F-8452-8A93-1A71-0305DDAF5C9B}"/>
          </ac:picMkLst>
        </pc:picChg>
        <pc:picChg chg="del">
          <ac:chgData name="Zuzana" userId="d5a69a3f-1572-42b6-b8ac-39b7852fa63e" providerId="ADAL" clId="{0CBC07DD-00C8-4818-A3E0-1DCA7647F48C}" dt="2023-11-27T08:56:59.041" v="418" actId="478"/>
          <ac:picMkLst>
            <pc:docMk/>
            <pc:sldMk cId="2844693529" sldId="323"/>
            <ac:picMk id="5" creationId="{301250CD-4B75-AB5F-D5E9-F48F73D62505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2844693529" sldId="323"/>
            <ac:picMk id="65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2844693529" sldId="323"/>
            <ac:picMk id="69" creationId="{5FA5DA81-4C36-4310-92B7-8BB8D53BBCFF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2844693529" sldId="323"/>
            <ac:cxnSpMk id="67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2844693529" sldId="323"/>
            <ac:cxnSpMk id="73" creationId="{4C1B9DA3-CEAD-441F-B353-6446DF8FB359}"/>
          </ac:cxnSpMkLst>
        </pc:cxnChg>
      </pc:sldChg>
      <pc:sldChg chg="addSp delSp modSp add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3536020114" sldId="324"/>
        </pc:sldMkLst>
        <pc:spChg chg="mod">
          <ac:chgData name="Zuzana" userId="d5a69a3f-1572-42b6-b8ac-39b7852fa63e" providerId="ADAL" clId="{0CBC07DD-00C8-4818-A3E0-1DCA7647F48C}" dt="2023-11-27T09:09:30.436" v="659" actId="404"/>
          <ac:spMkLst>
            <pc:docMk/>
            <pc:sldMk cId="3536020114" sldId="324"/>
            <ac:spMk id="2" creationId="{DAB0D1DC-4AAE-06CD-0950-81220E5DC373}"/>
          </ac:spMkLst>
        </pc:spChg>
        <pc:spChg chg="del">
          <ac:chgData name="Zuzana" userId="d5a69a3f-1572-42b6-b8ac-39b7852fa63e" providerId="ADAL" clId="{0CBC07DD-00C8-4818-A3E0-1DCA7647F48C}" dt="2023-11-27T08:58:53.044" v="520" actId="26606"/>
          <ac:spMkLst>
            <pc:docMk/>
            <pc:sldMk cId="3536020114" sldId="324"/>
            <ac:spMk id="71" creationId="{0487C957-7FC7-4EA7-BDD6-7D6B357C9288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3536020114" sldId="324"/>
            <ac:spMk id="84" creationId="{0487C957-7FC7-4EA7-BDD6-7D6B357C9288}"/>
          </ac:spMkLst>
        </pc:spChg>
        <pc:picChg chg="del">
          <ac:chgData name="Zuzana" userId="d5a69a3f-1572-42b6-b8ac-39b7852fa63e" providerId="ADAL" clId="{0CBC07DD-00C8-4818-A3E0-1DCA7647F48C}" dt="2023-11-27T08:58:10.634" v="493" actId="478"/>
          <ac:picMkLst>
            <pc:docMk/>
            <pc:sldMk cId="3536020114" sldId="324"/>
            <ac:picMk id="4" creationId="{93B5F65F-8452-8A93-1A71-0305DDAF5C9B}"/>
          </ac:picMkLst>
        </pc:picChg>
        <pc:picChg chg="add mod">
          <ac:chgData name="Zuzana" userId="d5a69a3f-1572-42b6-b8ac-39b7852fa63e" providerId="ADAL" clId="{0CBC07DD-00C8-4818-A3E0-1DCA7647F48C}" dt="2023-11-27T08:59:01.518" v="522" actId="14100"/>
          <ac:picMkLst>
            <pc:docMk/>
            <pc:sldMk cId="3536020114" sldId="324"/>
            <ac:picMk id="5" creationId="{D21A65EF-107B-7E50-C56C-08B2476DA19E}"/>
          </ac:picMkLst>
        </pc:picChg>
        <pc:picChg chg="del">
          <ac:chgData name="Zuzana" userId="d5a69a3f-1572-42b6-b8ac-39b7852fa63e" providerId="ADAL" clId="{0CBC07DD-00C8-4818-A3E0-1DCA7647F48C}" dt="2023-11-27T08:58:53.044" v="520" actId="26606"/>
          <ac:picMkLst>
            <pc:docMk/>
            <pc:sldMk cId="3536020114" sldId="324"/>
            <ac:picMk id="65" creationId="{640BAB49-521A-4847-8CD2-806C48DFA9A3}"/>
          </ac:picMkLst>
        </pc:picChg>
        <pc:picChg chg="del">
          <ac:chgData name="Zuzana" userId="d5a69a3f-1572-42b6-b8ac-39b7852fa63e" providerId="ADAL" clId="{0CBC07DD-00C8-4818-A3E0-1DCA7647F48C}" dt="2023-11-27T08:58:53.044" v="520" actId="26606"/>
          <ac:picMkLst>
            <pc:docMk/>
            <pc:sldMk cId="3536020114" sldId="324"/>
            <ac:picMk id="69" creationId="{5FA5DA81-4C36-4310-92B7-8BB8D53BBCFF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536020114" sldId="324"/>
            <ac:picMk id="78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536020114" sldId="324"/>
            <ac:picMk id="82" creationId="{5FA5DA81-4C36-4310-92B7-8BB8D53BBCFF}"/>
          </ac:picMkLst>
        </pc:picChg>
        <pc:cxnChg chg="del">
          <ac:chgData name="Zuzana" userId="d5a69a3f-1572-42b6-b8ac-39b7852fa63e" providerId="ADAL" clId="{0CBC07DD-00C8-4818-A3E0-1DCA7647F48C}" dt="2023-11-27T08:58:53.044" v="520" actId="26606"/>
          <ac:cxnSpMkLst>
            <pc:docMk/>
            <pc:sldMk cId="3536020114" sldId="324"/>
            <ac:cxnSpMk id="67" creationId="{B98F1179-1183-4919-9064-D6B26021842A}"/>
          </ac:cxnSpMkLst>
        </pc:cxnChg>
        <pc:cxnChg chg="del">
          <ac:chgData name="Zuzana" userId="d5a69a3f-1572-42b6-b8ac-39b7852fa63e" providerId="ADAL" clId="{0CBC07DD-00C8-4818-A3E0-1DCA7647F48C}" dt="2023-11-27T08:58:53.044" v="520" actId="26606"/>
          <ac:cxnSpMkLst>
            <pc:docMk/>
            <pc:sldMk cId="3536020114" sldId="324"/>
            <ac:cxnSpMk id="73" creationId="{4C1B9DA3-CEAD-441F-B353-6446DF8FB359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536020114" sldId="324"/>
            <ac:cxnSpMk id="80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536020114" sldId="324"/>
            <ac:cxnSpMk id="86" creationId="{4C1B9DA3-CEAD-441F-B353-6446DF8FB359}"/>
          </ac:cxnSpMkLst>
        </pc:cxnChg>
      </pc:sldChg>
      <pc:sldChg chg="addSp delSp modSp add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2250148506" sldId="325"/>
        </pc:sldMkLst>
        <pc:spChg chg="mod">
          <ac:chgData name="Zuzana" userId="d5a69a3f-1572-42b6-b8ac-39b7852fa63e" providerId="ADAL" clId="{0CBC07DD-00C8-4818-A3E0-1DCA7647F48C}" dt="2023-11-27T09:09:37.525" v="660" actId="404"/>
          <ac:spMkLst>
            <pc:docMk/>
            <pc:sldMk cId="2250148506" sldId="325"/>
            <ac:spMk id="2" creationId="{DAB0D1DC-4AAE-06CD-0950-81220E5DC373}"/>
          </ac:spMkLst>
        </pc:spChg>
        <pc:spChg chg="del">
          <ac:chgData name="Zuzana" userId="d5a69a3f-1572-42b6-b8ac-39b7852fa63e" providerId="ADAL" clId="{0CBC07DD-00C8-4818-A3E0-1DCA7647F48C}" dt="2023-11-27T09:00:06.001" v="554" actId="26606"/>
          <ac:spMkLst>
            <pc:docMk/>
            <pc:sldMk cId="2250148506" sldId="325"/>
            <ac:spMk id="84" creationId="{0487C957-7FC7-4EA7-BDD6-7D6B357C9288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2250148506" sldId="325"/>
            <ac:spMk id="97" creationId="{15572A79-1801-44EB-BDC2-BAEE6B473DE8}"/>
          </ac:spMkLst>
        </pc:spChg>
        <pc:picChg chg="add mod">
          <ac:chgData name="Zuzana" userId="d5a69a3f-1572-42b6-b8ac-39b7852fa63e" providerId="ADAL" clId="{0CBC07DD-00C8-4818-A3E0-1DCA7647F48C}" dt="2023-11-27T09:00:06.001" v="554" actId="26606"/>
          <ac:picMkLst>
            <pc:docMk/>
            <pc:sldMk cId="2250148506" sldId="325"/>
            <ac:picMk id="4" creationId="{38236C1D-9284-24BA-D667-F2E31344010D}"/>
          </ac:picMkLst>
        </pc:picChg>
        <pc:picChg chg="del">
          <ac:chgData name="Zuzana" userId="d5a69a3f-1572-42b6-b8ac-39b7852fa63e" providerId="ADAL" clId="{0CBC07DD-00C8-4818-A3E0-1DCA7647F48C}" dt="2023-11-27T08:59:13.275" v="524" actId="478"/>
          <ac:picMkLst>
            <pc:docMk/>
            <pc:sldMk cId="2250148506" sldId="325"/>
            <ac:picMk id="5" creationId="{D21A65EF-107B-7E50-C56C-08B2476DA19E}"/>
          </ac:picMkLst>
        </pc:picChg>
        <pc:picChg chg="del">
          <ac:chgData name="Zuzana" userId="d5a69a3f-1572-42b6-b8ac-39b7852fa63e" providerId="ADAL" clId="{0CBC07DD-00C8-4818-A3E0-1DCA7647F48C}" dt="2023-11-27T09:00:06.001" v="554" actId="26606"/>
          <ac:picMkLst>
            <pc:docMk/>
            <pc:sldMk cId="2250148506" sldId="325"/>
            <ac:picMk id="78" creationId="{640BAB49-521A-4847-8CD2-806C48DFA9A3}"/>
          </ac:picMkLst>
        </pc:picChg>
        <pc:picChg chg="del">
          <ac:chgData name="Zuzana" userId="d5a69a3f-1572-42b6-b8ac-39b7852fa63e" providerId="ADAL" clId="{0CBC07DD-00C8-4818-A3E0-1DCA7647F48C}" dt="2023-11-27T09:00:06.001" v="554" actId="26606"/>
          <ac:picMkLst>
            <pc:docMk/>
            <pc:sldMk cId="2250148506" sldId="325"/>
            <ac:picMk id="82" creationId="{5FA5DA81-4C36-4310-92B7-8BB8D53BBCFF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2250148506" sldId="325"/>
            <ac:picMk id="91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2250148506" sldId="325"/>
            <ac:picMk id="95" creationId="{6441B39E-9CEC-491F-9A5D-487DED644F38}"/>
          </ac:picMkLst>
        </pc:picChg>
        <pc:cxnChg chg="del">
          <ac:chgData name="Zuzana" userId="d5a69a3f-1572-42b6-b8ac-39b7852fa63e" providerId="ADAL" clId="{0CBC07DD-00C8-4818-A3E0-1DCA7647F48C}" dt="2023-11-27T09:00:06.001" v="554" actId="26606"/>
          <ac:cxnSpMkLst>
            <pc:docMk/>
            <pc:sldMk cId="2250148506" sldId="325"/>
            <ac:cxnSpMk id="80" creationId="{B98F1179-1183-4919-9064-D6B26021842A}"/>
          </ac:cxnSpMkLst>
        </pc:cxnChg>
        <pc:cxnChg chg="del">
          <ac:chgData name="Zuzana" userId="d5a69a3f-1572-42b6-b8ac-39b7852fa63e" providerId="ADAL" clId="{0CBC07DD-00C8-4818-A3E0-1DCA7647F48C}" dt="2023-11-27T09:00:06.001" v="554" actId="26606"/>
          <ac:cxnSpMkLst>
            <pc:docMk/>
            <pc:sldMk cId="2250148506" sldId="325"/>
            <ac:cxnSpMk id="86" creationId="{4C1B9DA3-CEAD-441F-B353-6446DF8FB359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2250148506" sldId="325"/>
            <ac:cxnSpMk id="93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2250148506" sldId="325"/>
            <ac:cxnSpMk id="99" creationId="{7FD37111-10AC-4926-81AC-9AD3968FD1C0}"/>
          </ac:cxnSpMkLst>
        </pc:cxnChg>
      </pc:sldChg>
      <pc:sldChg chg="addSp delSp modSp add del mod">
        <pc:chgData name="Zuzana" userId="d5a69a3f-1572-42b6-b8ac-39b7852fa63e" providerId="ADAL" clId="{0CBC07DD-00C8-4818-A3E0-1DCA7647F48C}" dt="2023-11-27T09:02:06.250" v="577" actId="47"/>
        <pc:sldMkLst>
          <pc:docMk/>
          <pc:sldMk cId="1205690317" sldId="326"/>
        </pc:sldMkLst>
        <pc:spChg chg="mod">
          <ac:chgData name="Zuzana" userId="d5a69a3f-1572-42b6-b8ac-39b7852fa63e" providerId="ADAL" clId="{0CBC07DD-00C8-4818-A3E0-1DCA7647F48C}" dt="2023-11-27T09:01:55.189" v="575" actId="1076"/>
          <ac:spMkLst>
            <pc:docMk/>
            <pc:sldMk cId="1205690317" sldId="326"/>
            <ac:spMk id="2" creationId="{DAB0D1DC-4AAE-06CD-0950-81220E5DC373}"/>
          </ac:spMkLst>
        </pc:spChg>
        <pc:spChg chg="add del">
          <ac:chgData name="Zuzana" userId="d5a69a3f-1572-42b6-b8ac-39b7852fa63e" providerId="ADAL" clId="{0CBC07DD-00C8-4818-A3E0-1DCA7647F48C}" dt="2023-11-27T09:01:13.627" v="564" actId="26606"/>
          <ac:spMkLst>
            <pc:docMk/>
            <pc:sldMk cId="1205690317" sldId="326"/>
            <ac:spMk id="97" creationId="{15572A79-1801-44EB-BDC2-BAEE6B473DE8}"/>
          </ac:spMkLst>
        </pc:spChg>
        <pc:spChg chg="add del">
          <ac:chgData name="Zuzana" userId="d5a69a3f-1572-42b6-b8ac-39b7852fa63e" providerId="ADAL" clId="{0CBC07DD-00C8-4818-A3E0-1DCA7647F48C}" dt="2023-11-27T09:01:13.569" v="563" actId="26606"/>
          <ac:spMkLst>
            <pc:docMk/>
            <pc:sldMk cId="1205690317" sldId="326"/>
            <ac:spMk id="110" creationId="{05A1FE4A-B37E-4952-B238-0DB8E3FDFB08}"/>
          </ac:spMkLst>
        </pc:spChg>
        <pc:spChg chg="add">
          <ac:chgData name="Zuzana" userId="d5a69a3f-1572-42b6-b8ac-39b7852fa63e" providerId="ADAL" clId="{0CBC07DD-00C8-4818-A3E0-1DCA7647F48C}" dt="2023-11-27T09:01:13.627" v="564" actId="26606"/>
          <ac:spMkLst>
            <pc:docMk/>
            <pc:sldMk cId="1205690317" sldId="326"/>
            <ac:spMk id="117" creationId="{15572A79-1801-44EB-BDC2-BAEE6B473DE8}"/>
          </ac:spMkLst>
        </pc:spChg>
        <pc:picChg chg="del">
          <ac:chgData name="Zuzana" userId="d5a69a3f-1572-42b6-b8ac-39b7852fa63e" providerId="ADAL" clId="{0CBC07DD-00C8-4818-A3E0-1DCA7647F48C}" dt="2023-11-27T09:00:37.755" v="557" actId="478"/>
          <ac:picMkLst>
            <pc:docMk/>
            <pc:sldMk cId="1205690317" sldId="326"/>
            <ac:picMk id="4" creationId="{38236C1D-9284-24BA-D667-F2E31344010D}"/>
          </ac:picMkLst>
        </pc:picChg>
        <pc:picChg chg="add mod">
          <ac:chgData name="Zuzana" userId="d5a69a3f-1572-42b6-b8ac-39b7852fa63e" providerId="ADAL" clId="{0CBC07DD-00C8-4818-A3E0-1DCA7647F48C}" dt="2023-11-27T09:01:13.627" v="564" actId="26606"/>
          <ac:picMkLst>
            <pc:docMk/>
            <pc:sldMk cId="1205690317" sldId="326"/>
            <ac:picMk id="5" creationId="{CEE517E2-3686-5FE0-8C46-53083305DC0C}"/>
          </ac:picMkLst>
        </pc:picChg>
        <pc:picChg chg="add del">
          <ac:chgData name="Zuzana" userId="d5a69a3f-1572-42b6-b8ac-39b7852fa63e" providerId="ADAL" clId="{0CBC07DD-00C8-4818-A3E0-1DCA7647F48C}" dt="2023-11-27T09:01:13.627" v="564" actId="26606"/>
          <ac:picMkLst>
            <pc:docMk/>
            <pc:sldMk cId="1205690317" sldId="326"/>
            <ac:picMk id="91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01:13.627" v="564" actId="26606"/>
          <ac:picMkLst>
            <pc:docMk/>
            <pc:sldMk cId="1205690317" sldId="326"/>
            <ac:picMk id="95" creationId="{6441B39E-9CEC-491F-9A5D-487DED644F38}"/>
          </ac:picMkLst>
        </pc:picChg>
        <pc:picChg chg="add del">
          <ac:chgData name="Zuzana" userId="d5a69a3f-1572-42b6-b8ac-39b7852fa63e" providerId="ADAL" clId="{0CBC07DD-00C8-4818-A3E0-1DCA7647F48C}" dt="2023-11-27T09:01:13.569" v="563" actId="26606"/>
          <ac:picMkLst>
            <pc:docMk/>
            <pc:sldMk cId="1205690317" sldId="326"/>
            <ac:picMk id="104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01:13.569" v="563" actId="26606"/>
          <ac:picMkLst>
            <pc:docMk/>
            <pc:sldMk cId="1205690317" sldId="326"/>
            <ac:picMk id="108" creationId="{EB0A3C6B-9FE4-4D9F-A7BF-2987F7B0CB47}"/>
          </ac:picMkLst>
        </pc:picChg>
        <pc:picChg chg="add">
          <ac:chgData name="Zuzana" userId="d5a69a3f-1572-42b6-b8ac-39b7852fa63e" providerId="ADAL" clId="{0CBC07DD-00C8-4818-A3E0-1DCA7647F48C}" dt="2023-11-27T09:01:13.627" v="564" actId="26606"/>
          <ac:picMkLst>
            <pc:docMk/>
            <pc:sldMk cId="1205690317" sldId="326"/>
            <ac:picMk id="114" creationId="{640BAB49-521A-4847-8CD2-806C48DFA9A3}"/>
          </ac:picMkLst>
        </pc:picChg>
        <pc:picChg chg="add">
          <ac:chgData name="Zuzana" userId="d5a69a3f-1572-42b6-b8ac-39b7852fa63e" providerId="ADAL" clId="{0CBC07DD-00C8-4818-A3E0-1DCA7647F48C}" dt="2023-11-27T09:01:13.627" v="564" actId="26606"/>
          <ac:picMkLst>
            <pc:docMk/>
            <pc:sldMk cId="1205690317" sldId="326"/>
            <ac:picMk id="116" creationId="{6441B39E-9CEC-491F-9A5D-487DED644F38}"/>
          </ac:picMkLst>
        </pc:picChg>
        <pc:cxnChg chg="add del">
          <ac:chgData name="Zuzana" userId="d5a69a3f-1572-42b6-b8ac-39b7852fa63e" providerId="ADAL" clId="{0CBC07DD-00C8-4818-A3E0-1DCA7647F48C}" dt="2023-11-27T09:01:13.627" v="564" actId="26606"/>
          <ac:cxnSpMkLst>
            <pc:docMk/>
            <pc:sldMk cId="1205690317" sldId="326"/>
            <ac:cxnSpMk id="93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01:13.627" v="564" actId="26606"/>
          <ac:cxnSpMkLst>
            <pc:docMk/>
            <pc:sldMk cId="1205690317" sldId="326"/>
            <ac:cxnSpMk id="99" creationId="{7FD37111-10AC-4926-81AC-9AD3968FD1C0}"/>
          </ac:cxnSpMkLst>
        </pc:cxnChg>
        <pc:cxnChg chg="add del">
          <ac:chgData name="Zuzana" userId="d5a69a3f-1572-42b6-b8ac-39b7852fa63e" providerId="ADAL" clId="{0CBC07DD-00C8-4818-A3E0-1DCA7647F48C}" dt="2023-11-27T09:01:13.569" v="563" actId="26606"/>
          <ac:cxnSpMkLst>
            <pc:docMk/>
            <pc:sldMk cId="1205690317" sldId="326"/>
            <ac:cxnSpMk id="106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01:13.569" v="563" actId="26606"/>
          <ac:cxnSpMkLst>
            <pc:docMk/>
            <pc:sldMk cId="1205690317" sldId="326"/>
            <ac:cxnSpMk id="112" creationId="{A2823D0E-CB33-4C78-AFF7-8A76ED4BAE6D}"/>
          </ac:cxnSpMkLst>
        </pc:cxnChg>
        <pc:cxnChg chg="add">
          <ac:chgData name="Zuzana" userId="d5a69a3f-1572-42b6-b8ac-39b7852fa63e" providerId="ADAL" clId="{0CBC07DD-00C8-4818-A3E0-1DCA7647F48C}" dt="2023-11-27T09:01:13.627" v="564" actId="26606"/>
          <ac:cxnSpMkLst>
            <pc:docMk/>
            <pc:sldMk cId="1205690317" sldId="326"/>
            <ac:cxnSpMk id="115" creationId="{B98F1179-1183-4919-9064-D6B26021842A}"/>
          </ac:cxnSpMkLst>
        </pc:cxnChg>
        <pc:cxnChg chg="add">
          <ac:chgData name="Zuzana" userId="d5a69a3f-1572-42b6-b8ac-39b7852fa63e" providerId="ADAL" clId="{0CBC07DD-00C8-4818-A3E0-1DCA7647F48C}" dt="2023-11-27T09:01:13.627" v="564" actId="26606"/>
          <ac:cxnSpMkLst>
            <pc:docMk/>
            <pc:sldMk cId="1205690317" sldId="326"/>
            <ac:cxnSpMk id="118" creationId="{7FD37111-10AC-4926-81AC-9AD3968FD1C0}"/>
          </ac:cxnSpMkLst>
        </pc:cxnChg>
      </pc:sldChg>
      <pc:sldChg chg="addSp delSp modSp add mod or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2367273342" sldId="327"/>
        </pc:sldMkLst>
        <pc:spChg chg="mod">
          <ac:chgData name="Zuzana" userId="d5a69a3f-1572-42b6-b8ac-39b7852fa63e" providerId="ADAL" clId="{0CBC07DD-00C8-4818-A3E0-1DCA7647F48C}" dt="2023-11-27T09:09:45.360" v="661" actId="255"/>
          <ac:spMkLst>
            <pc:docMk/>
            <pc:sldMk cId="2367273342" sldId="327"/>
            <ac:spMk id="2" creationId="{DAB0D1DC-4AAE-06CD-0950-81220E5DC373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2367273342" sldId="327"/>
            <ac:spMk id="71" creationId="{0487C957-7FC7-4EA7-BDD6-7D6B357C9288}"/>
          </ac:spMkLst>
        </pc:spChg>
        <pc:picChg chg="del">
          <ac:chgData name="Zuzana" userId="d5a69a3f-1572-42b6-b8ac-39b7852fa63e" providerId="ADAL" clId="{0CBC07DD-00C8-4818-A3E0-1DCA7647F48C}" dt="2023-11-27T09:01:30.262" v="568" actId="478"/>
          <ac:picMkLst>
            <pc:docMk/>
            <pc:sldMk cId="2367273342" sldId="327"/>
            <ac:picMk id="4" creationId="{93B5F65F-8452-8A93-1A71-0305DDAF5C9B}"/>
          </ac:picMkLst>
        </pc:picChg>
        <pc:picChg chg="add mod">
          <ac:chgData name="Zuzana" userId="d5a69a3f-1572-42b6-b8ac-39b7852fa63e" providerId="ADAL" clId="{0CBC07DD-00C8-4818-A3E0-1DCA7647F48C}" dt="2023-11-27T09:01:50.032" v="574" actId="14100"/>
          <ac:picMkLst>
            <pc:docMk/>
            <pc:sldMk cId="2367273342" sldId="327"/>
            <ac:picMk id="5" creationId="{6C3CB33B-B337-0B61-1295-25BF2F8A4D7F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2367273342" sldId="327"/>
            <ac:picMk id="65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2367273342" sldId="327"/>
            <ac:picMk id="69" creationId="{5FA5DA81-4C36-4310-92B7-8BB8D53BBCFF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2367273342" sldId="327"/>
            <ac:cxnSpMk id="67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2367273342" sldId="327"/>
            <ac:cxnSpMk id="73" creationId="{4C1B9DA3-CEAD-441F-B353-6446DF8FB359}"/>
          </ac:cxnSpMkLst>
        </pc:cxnChg>
      </pc:sldChg>
      <pc:sldChg chg="addSp delSp modSp add mod modTransition setBg delDesignElem">
        <pc:chgData name="Zuzana" userId="d5a69a3f-1572-42b6-b8ac-39b7852fa63e" providerId="ADAL" clId="{0CBC07DD-00C8-4818-A3E0-1DCA7647F48C}" dt="2023-11-27T09:37:48.960" v="937"/>
        <pc:sldMkLst>
          <pc:docMk/>
          <pc:sldMk cId="2535328332" sldId="328"/>
        </pc:sldMkLst>
        <pc:spChg chg="mod">
          <ac:chgData name="Zuzana" userId="d5a69a3f-1572-42b6-b8ac-39b7852fa63e" providerId="ADAL" clId="{0CBC07DD-00C8-4818-A3E0-1DCA7647F48C}" dt="2023-11-27T09:09:55.148" v="662" actId="255"/>
          <ac:spMkLst>
            <pc:docMk/>
            <pc:sldMk cId="2535328332" sldId="328"/>
            <ac:spMk id="2" creationId="{DAB0D1DC-4AAE-06CD-0950-81220E5DC373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2535328332" sldId="328"/>
            <ac:spMk id="71" creationId="{0487C957-7FC7-4EA7-BDD6-7D6B357C9288}"/>
          </ac:spMkLst>
        </pc:spChg>
        <pc:picChg chg="add mod">
          <ac:chgData name="Zuzana" userId="d5a69a3f-1572-42b6-b8ac-39b7852fa63e" providerId="ADAL" clId="{0CBC07DD-00C8-4818-A3E0-1DCA7647F48C}" dt="2023-11-27T09:03:07.211" v="615" actId="14100"/>
          <ac:picMkLst>
            <pc:docMk/>
            <pc:sldMk cId="2535328332" sldId="328"/>
            <ac:picMk id="4" creationId="{012FDBC9-BCAE-0552-8AC4-D251F6B20333}"/>
          </ac:picMkLst>
        </pc:picChg>
        <pc:picChg chg="del">
          <ac:chgData name="Zuzana" userId="d5a69a3f-1572-42b6-b8ac-39b7852fa63e" providerId="ADAL" clId="{0CBC07DD-00C8-4818-A3E0-1DCA7647F48C}" dt="2023-11-27T09:02:43.646" v="609" actId="478"/>
          <ac:picMkLst>
            <pc:docMk/>
            <pc:sldMk cId="2535328332" sldId="328"/>
            <ac:picMk id="5" creationId="{6C3CB33B-B337-0B61-1295-25BF2F8A4D7F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2535328332" sldId="328"/>
            <ac:picMk id="65" creationId="{640BAB49-521A-4847-8CD2-806C48DFA9A3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2535328332" sldId="328"/>
            <ac:picMk id="69" creationId="{5FA5DA81-4C36-4310-92B7-8BB8D53BBCFF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2535328332" sldId="328"/>
            <ac:cxnSpMk id="67" creationId="{B98F1179-1183-4919-9064-D6B26021842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2535328332" sldId="328"/>
            <ac:cxnSpMk id="73" creationId="{4C1B9DA3-CEAD-441F-B353-6446DF8FB359}"/>
          </ac:cxnSpMkLst>
        </pc:cxnChg>
      </pc:sldChg>
      <pc:sldChg chg="addSp delSp modSp add del mod ord delDesignElem">
        <pc:chgData name="Zuzana" userId="d5a69a3f-1572-42b6-b8ac-39b7852fa63e" providerId="ADAL" clId="{0CBC07DD-00C8-4818-A3E0-1DCA7647F48C}" dt="2023-11-27T09:31:36.562" v="858" actId="47"/>
        <pc:sldMkLst>
          <pc:docMk/>
          <pc:sldMk cId="1245406371" sldId="329"/>
        </pc:sldMkLst>
        <pc:spChg chg="mod">
          <ac:chgData name="Zuzana" userId="d5a69a3f-1572-42b6-b8ac-39b7852fa63e" providerId="ADAL" clId="{0CBC07DD-00C8-4818-A3E0-1DCA7647F48C}" dt="2023-11-27T09:14:43.466" v="730" actId="20577"/>
          <ac:spMkLst>
            <pc:docMk/>
            <pc:sldMk cId="1245406371" sldId="329"/>
            <ac:spMk id="2" creationId="{4002DF7A-BEBF-941F-935E-D65736858AB4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1245406371" sldId="329"/>
            <ac:spMk id="7" creationId="{48045460-25F8-40ED-9BCB-027C40E6B0E5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1245406371" sldId="329"/>
            <ac:spMk id="13" creationId="{26E826CA-0809-4053-BBBD-D644519122A8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1245406371" sldId="329"/>
            <ac:spMk id="15" creationId="{7CE201F6-A6FC-4624-B774-1D2FCA3A7970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1245406371" sldId="329"/>
            <ac:spMk id="17" creationId="{97E3E208-09BB-49A6-AC5B-365323B222D4}"/>
          </ac:spMkLst>
        </pc:spChg>
        <pc:grpChg chg="add del">
          <ac:chgData name="Zuzana" userId="d5a69a3f-1572-42b6-b8ac-39b7852fa63e" providerId="ADAL" clId="{0CBC07DD-00C8-4818-A3E0-1DCA7647F48C}" dt="2023-11-27T09:30:54.948" v="854"/>
          <ac:grpSpMkLst>
            <pc:docMk/>
            <pc:sldMk cId="1245406371" sldId="329"/>
            <ac:grpSpMk id="5" creationId="{C7572773-EFED-4240-886B-69624490C9C9}"/>
          </ac:grpSpMkLst>
        </pc:grp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1245406371" sldId="329"/>
            <ac:cxnSpMk id="6" creationId="{B3C176ED-7D6F-4F56-A1F8-9687B0C63187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1245406371" sldId="329"/>
            <ac:cxnSpMk id="24" creationId="{C09DEA72-C51E-4A4A-9E85-AF6F3F9E917E}"/>
          </ac:cxnSpMkLst>
        </pc:cxnChg>
      </pc:sldChg>
      <pc:sldChg chg="modSp new del mod">
        <pc:chgData name="Zuzana" userId="d5a69a3f-1572-42b6-b8ac-39b7852fa63e" providerId="ADAL" clId="{0CBC07DD-00C8-4818-A3E0-1DCA7647F48C}" dt="2023-11-27T09:29:47.863" v="813" actId="47"/>
        <pc:sldMkLst>
          <pc:docMk/>
          <pc:sldMk cId="589974198" sldId="330"/>
        </pc:sldMkLst>
        <pc:spChg chg="mod">
          <ac:chgData name="Zuzana" userId="d5a69a3f-1572-42b6-b8ac-39b7852fa63e" providerId="ADAL" clId="{0CBC07DD-00C8-4818-A3E0-1DCA7647F48C}" dt="2023-11-27T09:15:28.513" v="732"/>
          <ac:spMkLst>
            <pc:docMk/>
            <pc:sldMk cId="589974198" sldId="330"/>
            <ac:spMk id="2" creationId="{0B7502E2-E848-5818-F357-D678BC27121D}"/>
          </ac:spMkLst>
        </pc:spChg>
      </pc:sldChg>
      <pc:sldChg chg="addSp delSp modSp new mod setBg delDesignElem">
        <pc:chgData name="Zuzana" userId="d5a69a3f-1572-42b6-b8ac-39b7852fa63e" providerId="ADAL" clId="{0CBC07DD-00C8-4818-A3E0-1DCA7647F48C}" dt="2023-11-27T09:38:22.865" v="956" actId="20577"/>
        <pc:sldMkLst>
          <pc:docMk/>
          <pc:sldMk cId="3588380214" sldId="331"/>
        </pc:sldMkLst>
        <pc:spChg chg="mod">
          <ac:chgData name="Zuzana" userId="d5a69a3f-1572-42b6-b8ac-39b7852fa63e" providerId="ADAL" clId="{0CBC07DD-00C8-4818-A3E0-1DCA7647F48C}" dt="2023-11-27T09:28:45.980" v="808" actId="26606"/>
          <ac:spMkLst>
            <pc:docMk/>
            <pc:sldMk cId="3588380214" sldId="331"/>
            <ac:spMk id="2" creationId="{D1CC9CD7-DEB7-3CFE-A307-8B505D934082}"/>
          </ac:spMkLst>
        </pc:spChg>
        <pc:spChg chg="mod">
          <ac:chgData name="Zuzana" userId="d5a69a3f-1572-42b6-b8ac-39b7852fa63e" providerId="ADAL" clId="{0CBC07DD-00C8-4818-A3E0-1DCA7647F48C}" dt="2023-11-27T09:38:22.865" v="956" actId="20577"/>
          <ac:spMkLst>
            <pc:docMk/>
            <pc:sldMk cId="3588380214" sldId="331"/>
            <ac:spMk id="3" creationId="{9C6D624D-367A-8965-AA15-C481CED7F275}"/>
          </ac:spMkLst>
        </pc:spChg>
        <pc:spChg chg="del">
          <ac:chgData name="Zuzana" userId="d5a69a3f-1572-42b6-b8ac-39b7852fa63e" providerId="ADAL" clId="{0CBC07DD-00C8-4818-A3E0-1DCA7647F48C}" dt="2023-11-27T09:25:23.936" v="797" actId="931"/>
          <ac:spMkLst>
            <pc:docMk/>
            <pc:sldMk cId="3588380214" sldId="331"/>
            <ac:spMk id="4" creationId="{A91FEF5B-1785-6166-0B4D-15B27FD6BC39}"/>
          </ac:spMkLst>
        </pc:spChg>
        <pc:spChg chg="del">
          <ac:chgData name="Zuzana" userId="d5a69a3f-1572-42b6-b8ac-39b7852fa63e" providerId="ADAL" clId="{0CBC07DD-00C8-4818-A3E0-1DCA7647F48C}" dt="2023-11-27T09:23:56.446" v="792" actId="478"/>
          <ac:spMkLst>
            <pc:docMk/>
            <pc:sldMk cId="3588380214" sldId="331"/>
            <ac:spMk id="5" creationId="{31A4F3B6-09DF-F096-7326-E6BAC533AE6C}"/>
          </ac:spMkLst>
        </pc:spChg>
        <pc:spChg chg="add del">
          <ac:chgData name="Zuzana" userId="d5a69a3f-1572-42b6-b8ac-39b7852fa63e" providerId="ADAL" clId="{0CBC07DD-00C8-4818-A3E0-1DCA7647F48C}" dt="2023-11-27T09:28:19.284" v="805" actId="931"/>
          <ac:spMkLst>
            <pc:docMk/>
            <pc:sldMk cId="3588380214" sldId="331"/>
            <ac:spMk id="6" creationId="{FF0EF139-A84B-E2C4-D54B-D4D080F2F26A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3588380214" sldId="331"/>
            <ac:spMk id="21" creationId="{64053D3E-7DC5-4137-9C22-98567BBD92FC}"/>
          </ac:spMkLst>
        </pc:spChg>
        <pc:spChg chg="add del">
          <ac:chgData name="Zuzana" userId="d5a69a3f-1572-42b6-b8ac-39b7852fa63e" providerId="ADAL" clId="{0CBC07DD-00C8-4818-A3E0-1DCA7647F48C}" dt="2023-11-27T09:30:54.948" v="854"/>
          <ac:spMkLst>
            <pc:docMk/>
            <pc:sldMk cId="3588380214" sldId="331"/>
            <ac:spMk id="25" creationId="{2353A957-C456-4C33-90F3-EDA5ECB36B23}"/>
          </ac:spMkLst>
        </pc:spChg>
        <pc:picChg chg="add mod modCrop">
          <ac:chgData name="Zuzana" userId="d5a69a3f-1572-42b6-b8ac-39b7852fa63e" providerId="ADAL" clId="{0CBC07DD-00C8-4818-A3E0-1DCA7647F48C}" dt="2023-11-27T09:38:04.256" v="938" actId="1076"/>
          <ac:picMkLst>
            <pc:docMk/>
            <pc:sldMk cId="3588380214" sldId="331"/>
            <ac:picMk id="8" creationId="{2541C661-E6EF-C0C5-775C-97F49675EEC7}"/>
          </ac:picMkLst>
        </pc:picChg>
        <pc:picChg chg="add del mod">
          <ac:chgData name="Zuzana" userId="d5a69a3f-1572-42b6-b8ac-39b7852fa63e" providerId="ADAL" clId="{0CBC07DD-00C8-4818-A3E0-1DCA7647F48C}" dt="2023-11-27T09:26:33.836" v="804" actId="931"/>
          <ac:picMkLst>
            <pc:docMk/>
            <pc:sldMk cId="3588380214" sldId="331"/>
            <ac:picMk id="10" creationId="{AFC19B3D-F5E2-7275-B06A-D1E866ACF9D4}"/>
          </ac:picMkLst>
        </pc:picChg>
        <pc:picChg chg="add mod">
          <ac:chgData name="Zuzana" userId="d5a69a3f-1572-42b6-b8ac-39b7852fa63e" providerId="ADAL" clId="{0CBC07DD-00C8-4818-A3E0-1DCA7647F48C}" dt="2023-11-27T09:28:45.980" v="808" actId="26606"/>
          <ac:picMkLst>
            <pc:docMk/>
            <pc:sldMk cId="3588380214" sldId="331"/>
            <ac:picMk id="12" creationId="{62B7DA69-6F64-3034-C434-B59F26035F01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588380214" sldId="331"/>
            <ac:picMk id="17" creationId="{6BAA51F4-64C5-4BB0-8C9A-B915243CE0A0}"/>
          </ac:picMkLst>
        </pc:picChg>
        <pc:picChg chg="add del">
          <ac:chgData name="Zuzana" userId="d5a69a3f-1572-42b6-b8ac-39b7852fa63e" providerId="ADAL" clId="{0CBC07DD-00C8-4818-A3E0-1DCA7647F48C}" dt="2023-11-27T09:30:54.948" v="854"/>
          <ac:picMkLst>
            <pc:docMk/>
            <pc:sldMk cId="3588380214" sldId="331"/>
            <ac:picMk id="23" creationId="{0122277A-E605-4753-82CC-92BCDFADD910}"/>
          </ac:picMkLst>
        </pc:pic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588380214" sldId="331"/>
            <ac:cxnSpMk id="19" creationId="{8C32D14E-22B1-4D17-8A55-46BB5CE6EA1A}"/>
          </ac:cxnSpMkLst>
        </pc:cxnChg>
        <pc:cxnChg chg="add del">
          <ac:chgData name="Zuzana" userId="d5a69a3f-1572-42b6-b8ac-39b7852fa63e" providerId="ADAL" clId="{0CBC07DD-00C8-4818-A3E0-1DCA7647F48C}" dt="2023-11-27T09:30:54.948" v="854"/>
          <ac:cxnSpMkLst>
            <pc:docMk/>
            <pc:sldMk cId="3588380214" sldId="331"/>
            <ac:cxnSpMk id="27" creationId="{D7520CE5-407D-4DC6-A0D9-A99C3183AD6B}"/>
          </ac:cxnSpMkLst>
        </pc:cxnChg>
      </pc:sldChg>
      <pc:sldChg chg="addSp delSp modSp new mod ord">
        <pc:chgData name="Zuzana" userId="d5a69a3f-1572-42b6-b8ac-39b7852fa63e" providerId="ADAL" clId="{0CBC07DD-00C8-4818-A3E0-1DCA7647F48C}" dt="2023-11-27T09:42:36.274" v="1024" actId="20577"/>
        <pc:sldMkLst>
          <pc:docMk/>
          <pc:sldMk cId="281904625" sldId="332"/>
        </pc:sldMkLst>
        <pc:spChg chg="add del mod">
          <ac:chgData name="Zuzana" userId="d5a69a3f-1572-42b6-b8ac-39b7852fa63e" providerId="ADAL" clId="{0CBC07DD-00C8-4818-A3E0-1DCA7647F48C}" dt="2023-11-27T09:40:50.559" v="975" actId="478"/>
          <ac:spMkLst>
            <pc:docMk/>
            <pc:sldMk cId="281904625" sldId="332"/>
            <ac:spMk id="2" creationId="{7FA41503-030C-45E8-E170-E240A08D55A5}"/>
          </ac:spMkLst>
        </pc:spChg>
        <pc:spChg chg="add mod">
          <ac:chgData name="Zuzana" userId="d5a69a3f-1572-42b6-b8ac-39b7852fa63e" providerId="ADAL" clId="{0CBC07DD-00C8-4818-A3E0-1DCA7647F48C}" dt="2023-11-27T09:41:58.022" v="1015" actId="1076"/>
          <ac:spMkLst>
            <pc:docMk/>
            <pc:sldMk cId="281904625" sldId="332"/>
            <ac:spMk id="3" creationId="{F19A9F7A-7385-AC49-95F3-8DF485EAA430}"/>
          </ac:spMkLst>
        </pc:spChg>
        <pc:spChg chg="add mod">
          <ac:chgData name="Zuzana" userId="d5a69a3f-1572-42b6-b8ac-39b7852fa63e" providerId="ADAL" clId="{0CBC07DD-00C8-4818-A3E0-1DCA7647F48C}" dt="2023-11-27T09:42:36.274" v="1024" actId="20577"/>
          <ac:spMkLst>
            <pc:docMk/>
            <pc:sldMk cId="281904625" sldId="332"/>
            <ac:spMk id="5" creationId="{D5925E46-3910-9C06-E018-B9155B423705}"/>
          </ac:spMkLst>
        </pc:spChg>
      </pc:sldChg>
      <pc:sldChg chg="addSp delSp modSp add del mod ord setBg delDesignElem chgLayout">
        <pc:chgData name="Zuzana" userId="d5a69a3f-1572-42b6-b8ac-39b7852fa63e" providerId="ADAL" clId="{0CBC07DD-00C8-4818-A3E0-1DCA7647F48C}" dt="2023-11-27T09:37:42.378" v="936" actId="47"/>
        <pc:sldMkLst>
          <pc:docMk/>
          <pc:sldMk cId="3124610204" sldId="332"/>
        </pc:sldMkLst>
        <pc:spChg chg="mod ord">
          <ac:chgData name="Zuzana" userId="d5a69a3f-1572-42b6-b8ac-39b7852fa63e" providerId="ADAL" clId="{0CBC07DD-00C8-4818-A3E0-1DCA7647F48C}" dt="2023-11-27T09:36:43.615" v="934" actId="1076"/>
          <ac:spMkLst>
            <pc:docMk/>
            <pc:sldMk cId="3124610204" sldId="332"/>
            <ac:spMk id="2" creationId="{4002DF7A-BEBF-941F-935E-D65736858AB4}"/>
          </ac:spMkLst>
        </pc:spChg>
        <pc:spChg chg="del mod ord">
          <ac:chgData name="Zuzana" userId="d5a69a3f-1572-42b6-b8ac-39b7852fa63e" providerId="ADAL" clId="{0CBC07DD-00C8-4818-A3E0-1DCA7647F48C}" dt="2023-11-27T09:31:42.957" v="859" actId="700"/>
          <ac:spMkLst>
            <pc:docMk/>
            <pc:sldMk cId="3124610204" sldId="332"/>
            <ac:spMk id="3" creationId="{402A659F-7AD1-631A-449F-D39341A648CC}"/>
          </ac:spMkLst>
        </pc:spChg>
        <pc:spChg chg="add del mod ord">
          <ac:chgData name="Zuzana" userId="d5a69a3f-1572-42b6-b8ac-39b7852fa63e" providerId="ADAL" clId="{0CBC07DD-00C8-4818-A3E0-1DCA7647F48C}" dt="2023-11-27T09:33:12.370" v="892" actId="478"/>
          <ac:spMkLst>
            <pc:docMk/>
            <pc:sldMk cId="3124610204" sldId="332"/>
            <ac:spMk id="4" creationId="{80FF9718-D120-41DE-DD94-666238E2CE05}"/>
          </ac:spMkLst>
        </pc:spChg>
        <pc:spChg chg="del">
          <ac:chgData name="Zuzana" userId="d5a69a3f-1572-42b6-b8ac-39b7852fa63e" providerId="ADAL" clId="{0CBC07DD-00C8-4818-A3E0-1DCA7647F48C}" dt="2023-11-27T09:31:42.957" v="859" actId="700"/>
          <ac:spMkLst>
            <pc:docMk/>
            <pc:sldMk cId="3124610204" sldId="332"/>
            <ac:spMk id="7" creationId="{48045460-25F8-40ED-9BCB-027C40E6B0E5}"/>
          </ac:spMkLst>
        </pc:spChg>
        <pc:spChg chg="add del mod ord">
          <ac:chgData name="Zuzana" userId="d5a69a3f-1572-42b6-b8ac-39b7852fa63e" providerId="ADAL" clId="{0CBC07DD-00C8-4818-A3E0-1DCA7647F48C}" dt="2023-11-27T09:34:17.665" v="917" actId="931"/>
          <ac:spMkLst>
            <pc:docMk/>
            <pc:sldMk cId="3124610204" sldId="332"/>
            <ac:spMk id="8" creationId="{9322C892-3D38-207B-2D7B-1FA261483BB4}"/>
          </ac:spMkLst>
        </pc:spChg>
        <pc:spChg chg="del">
          <ac:chgData name="Zuzana" userId="d5a69a3f-1572-42b6-b8ac-39b7852fa63e" providerId="ADAL" clId="{0CBC07DD-00C8-4818-A3E0-1DCA7647F48C}" dt="2023-11-27T09:31:42.957" v="859" actId="700"/>
          <ac:spMkLst>
            <pc:docMk/>
            <pc:sldMk cId="3124610204" sldId="332"/>
            <ac:spMk id="13" creationId="{26E826CA-0809-4053-BBBD-D644519122A8}"/>
          </ac:spMkLst>
        </pc:spChg>
        <pc:spChg chg="add del mod ord">
          <ac:chgData name="Zuzana" userId="d5a69a3f-1572-42b6-b8ac-39b7852fa63e" providerId="ADAL" clId="{0CBC07DD-00C8-4818-A3E0-1DCA7647F48C}" dt="2023-11-27T09:33:19.872" v="894" actId="478"/>
          <ac:spMkLst>
            <pc:docMk/>
            <pc:sldMk cId="3124610204" sldId="332"/>
            <ac:spMk id="14" creationId="{D6644797-59B5-6B28-08EA-4AD180DD66E5}"/>
          </ac:spMkLst>
        </pc:spChg>
        <pc:spChg chg="del">
          <ac:chgData name="Zuzana" userId="d5a69a3f-1572-42b6-b8ac-39b7852fa63e" providerId="ADAL" clId="{0CBC07DD-00C8-4818-A3E0-1DCA7647F48C}" dt="2023-11-27T09:31:42.957" v="859" actId="700"/>
          <ac:spMkLst>
            <pc:docMk/>
            <pc:sldMk cId="3124610204" sldId="332"/>
            <ac:spMk id="15" creationId="{7CE201F6-A6FC-4624-B774-1D2FCA3A7970}"/>
          </ac:spMkLst>
        </pc:spChg>
        <pc:spChg chg="add del mod ord">
          <ac:chgData name="Zuzana" userId="d5a69a3f-1572-42b6-b8ac-39b7852fa63e" providerId="ADAL" clId="{0CBC07DD-00C8-4818-A3E0-1DCA7647F48C}" dt="2023-11-27T09:34:48.136" v="922" actId="931"/>
          <ac:spMkLst>
            <pc:docMk/>
            <pc:sldMk cId="3124610204" sldId="332"/>
            <ac:spMk id="16" creationId="{4AF7317F-7A26-0204-7D02-4BD043174BFF}"/>
          </ac:spMkLst>
        </pc:spChg>
        <pc:spChg chg="del">
          <ac:chgData name="Zuzana" userId="d5a69a3f-1572-42b6-b8ac-39b7852fa63e" providerId="ADAL" clId="{0CBC07DD-00C8-4818-A3E0-1DCA7647F48C}" dt="2023-11-27T09:31:42.957" v="859" actId="700"/>
          <ac:spMkLst>
            <pc:docMk/>
            <pc:sldMk cId="3124610204" sldId="332"/>
            <ac:spMk id="17" creationId="{97E3E208-09BB-49A6-AC5B-365323B222D4}"/>
          </ac:spMkLst>
        </pc:spChg>
        <pc:spChg chg="add mod">
          <ac:chgData name="Zuzana" userId="d5a69a3f-1572-42b6-b8ac-39b7852fa63e" providerId="ADAL" clId="{0CBC07DD-00C8-4818-A3E0-1DCA7647F48C}" dt="2023-11-27T09:36:34.458" v="933" actId="1076"/>
          <ac:spMkLst>
            <pc:docMk/>
            <pc:sldMk cId="3124610204" sldId="332"/>
            <ac:spMk id="19" creationId="{BFC5343A-8393-7AE2-7833-88F289231024}"/>
          </ac:spMkLst>
        </pc:spChg>
        <pc:grpChg chg="del">
          <ac:chgData name="Zuzana" userId="d5a69a3f-1572-42b6-b8ac-39b7852fa63e" providerId="ADAL" clId="{0CBC07DD-00C8-4818-A3E0-1DCA7647F48C}" dt="2023-11-27T09:31:42.957" v="859" actId="700"/>
          <ac:grpSpMkLst>
            <pc:docMk/>
            <pc:sldMk cId="3124610204" sldId="332"/>
            <ac:grpSpMk id="5" creationId="{C7572773-EFED-4240-886B-69624490C9C9}"/>
          </ac:grpSpMkLst>
        </pc:grpChg>
        <pc:picChg chg="add mod modCrop">
          <ac:chgData name="Zuzana" userId="d5a69a3f-1572-42b6-b8ac-39b7852fa63e" providerId="ADAL" clId="{0CBC07DD-00C8-4818-A3E0-1DCA7647F48C}" dt="2023-11-27T09:35:12.207" v="926" actId="14100"/>
          <ac:picMkLst>
            <pc:docMk/>
            <pc:sldMk cId="3124610204" sldId="332"/>
            <ac:picMk id="21" creationId="{04A803A9-548F-C173-E335-23F2172C1EC4}"/>
          </ac:picMkLst>
        </pc:picChg>
        <pc:picChg chg="add mod">
          <ac:chgData name="Zuzana" userId="d5a69a3f-1572-42b6-b8ac-39b7852fa63e" providerId="ADAL" clId="{0CBC07DD-00C8-4818-A3E0-1DCA7647F48C}" dt="2023-11-27T09:34:49.489" v="924" actId="962"/>
          <ac:picMkLst>
            <pc:docMk/>
            <pc:sldMk cId="3124610204" sldId="332"/>
            <ac:picMk id="23" creationId="{3FD7C6FC-657B-9E0E-8F2E-5C6513C155D5}"/>
          </ac:picMkLst>
        </pc:picChg>
        <pc:cxnChg chg="del">
          <ac:chgData name="Zuzana" userId="d5a69a3f-1572-42b6-b8ac-39b7852fa63e" providerId="ADAL" clId="{0CBC07DD-00C8-4818-A3E0-1DCA7647F48C}" dt="2023-11-27T09:31:42.957" v="859" actId="700"/>
          <ac:cxnSpMkLst>
            <pc:docMk/>
            <pc:sldMk cId="3124610204" sldId="332"/>
            <ac:cxnSpMk id="6" creationId="{B3C176ED-7D6F-4F56-A1F8-9687B0C63187}"/>
          </ac:cxnSpMkLst>
        </pc:cxnChg>
        <pc:cxnChg chg="del">
          <ac:chgData name="Zuzana" userId="d5a69a3f-1572-42b6-b8ac-39b7852fa63e" providerId="ADAL" clId="{0CBC07DD-00C8-4818-A3E0-1DCA7647F48C}" dt="2023-11-27T09:31:42.957" v="859" actId="700"/>
          <ac:cxnSpMkLst>
            <pc:docMk/>
            <pc:sldMk cId="3124610204" sldId="332"/>
            <ac:cxnSpMk id="24" creationId="{C09DEA72-C51E-4A4A-9E85-AF6F3F9E917E}"/>
          </ac:cxnSpMkLst>
        </pc:cxnChg>
      </pc:sldChg>
      <pc:sldChg chg="delSp add del ord setBg delDesignElem">
        <pc:chgData name="Zuzana" userId="d5a69a3f-1572-42b6-b8ac-39b7852fa63e" providerId="ADAL" clId="{0CBC07DD-00C8-4818-A3E0-1DCA7647F48C}" dt="2023-11-27T09:45:51.710" v="1049" actId="47"/>
        <pc:sldMkLst>
          <pc:docMk/>
          <pc:sldMk cId="718676108" sldId="333"/>
        </pc:sldMkLst>
        <pc:spChg chg="del">
          <ac:chgData name="Zuzana" userId="d5a69a3f-1572-42b6-b8ac-39b7852fa63e" providerId="ADAL" clId="{0CBC07DD-00C8-4818-A3E0-1DCA7647F48C}" dt="2023-11-27T09:45:15.813" v="1041"/>
          <ac:spMkLst>
            <pc:docMk/>
            <pc:sldMk cId="718676108" sldId="333"/>
            <ac:spMk id="125" creationId="{48045460-25F8-40ED-9BCB-027C40E6B0E5}"/>
          </ac:spMkLst>
        </pc:spChg>
        <pc:spChg chg="del">
          <ac:chgData name="Zuzana" userId="d5a69a3f-1572-42b6-b8ac-39b7852fa63e" providerId="ADAL" clId="{0CBC07DD-00C8-4818-A3E0-1DCA7647F48C}" dt="2023-11-27T09:45:15.813" v="1041"/>
          <ac:spMkLst>
            <pc:docMk/>
            <pc:sldMk cId="718676108" sldId="333"/>
            <ac:spMk id="127" creationId="{26E826CA-0809-4053-BBBD-D644519122A8}"/>
          </ac:spMkLst>
        </pc:spChg>
        <pc:spChg chg="del">
          <ac:chgData name="Zuzana" userId="d5a69a3f-1572-42b6-b8ac-39b7852fa63e" providerId="ADAL" clId="{0CBC07DD-00C8-4818-A3E0-1DCA7647F48C}" dt="2023-11-27T09:45:15.813" v="1041"/>
          <ac:spMkLst>
            <pc:docMk/>
            <pc:sldMk cId="718676108" sldId="333"/>
            <ac:spMk id="129" creationId="{7CE201F6-A6FC-4624-B774-1D2FCA3A7970}"/>
          </ac:spMkLst>
        </pc:spChg>
        <pc:spChg chg="del">
          <ac:chgData name="Zuzana" userId="d5a69a3f-1572-42b6-b8ac-39b7852fa63e" providerId="ADAL" clId="{0CBC07DD-00C8-4818-A3E0-1DCA7647F48C}" dt="2023-11-27T09:45:15.813" v="1041"/>
          <ac:spMkLst>
            <pc:docMk/>
            <pc:sldMk cId="718676108" sldId="333"/>
            <ac:spMk id="131" creationId="{97E3E208-09BB-49A6-AC5B-365323B222D4}"/>
          </ac:spMkLst>
        </pc:spChg>
        <pc:grpChg chg="del">
          <ac:chgData name="Zuzana" userId="d5a69a3f-1572-42b6-b8ac-39b7852fa63e" providerId="ADAL" clId="{0CBC07DD-00C8-4818-A3E0-1DCA7647F48C}" dt="2023-11-27T09:45:15.813" v="1041"/>
          <ac:grpSpMkLst>
            <pc:docMk/>
            <pc:sldMk cId="718676108" sldId="333"/>
            <ac:grpSpMk id="117" creationId="{C7572773-EFED-4240-886B-69624490C9C9}"/>
          </ac:grpSpMkLst>
        </pc:grpChg>
        <pc:cxnChg chg="del">
          <ac:chgData name="Zuzana" userId="d5a69a3f-1572-42b6-b8ac-39b7852fa63e" providerId="ADAL" clId="{0CBC07DD-00C8-4818-A3E0-1DCA7647F48C}" dt="2023-11-27T09:45:15.813" v="1041"/>
          <ac:cxnSpMkLst>
            <pc:docMk/>
            <pc:sldMk cId="718676108" sldId="333"/>
            <ac:cxnSpMk id="123" creationId="{B3C176ED-7D6F-4F56-A1F8-9687B0C63187}"/>
          </ac:cxnSpMkLst>
        </pc:cxnChg>
        <pc:cxnChg chg="del">
          <ac:chgData name="Zuzana" userId="d5a69a3f-1572-42b6-b8ac-39b7852fa63e" providerId="ADAL" clId="{0CBC07DD-00C8-4818-A3E0-1DCA7647F48C}" dt="2023-11-27T09:45:15.813" v="1041"/>
          <ac:cxnSpMkLst>
            <pc:docMk/>
            <pc:sldMk cId="718676108" sldId="333"/>
            <ac:cxnSpMk id="133" creationId="{C09DEA72-C51E-4A4A-9E85-AF6F3F9E917E}"/>
          </ac:cxnSpMkLst>
        </pc:cxnChg>
      </pc:sldChg>
      <pc:sldChg chg="add del">
        <pc:chgData name="Zuzana" userId="d5a69a3f-1572-42b6-b8ac-39b7852fa63e" providerId="ADAL" clId="{0CBC07DD-00C8-4818-A3E0-1DCA7647F48C}" dt="2023-11-27T09:45:44.167" v="1045" actId="47"/>
        <pc:sldMkLst>
          <pc:docMk/>
          <pc:sldMk cId="103567161" sldId="334"/>
        </pc:sldMkLst>
      </pc:sldChg>
      <pc:sldChg chg="addSp delSp modSp add del mod ord delDesignElem chgLayout">
        <pc:chgData name="Zuzana" userId="d5a69a3f-1572-42b6-b8ac-39b7852fa63e" providerId="ADAL" clId="{0CBC07DD-00C8-4818-A3E0-1DCA7647F48C}" dt="2023-11-27T09:47:20.768" v="1063" actId="47"/>
        <pc:sldMkLst>
          <pc:docMk/>
          <pc:sldMk cId="3764404471" sldId="334"/>
        </pc:sldMkLst>
        <pc:spChg chg="mod ord">
          <ac:chgData name="Zuzana" userId="d5a69a3f-1572-42b6-b8ac-39b7852fa63e" providerId="ADAL" clId="{0CBC07DD-00C8-4818-A3E0-1DCA7647F48C}" dt="2023-11-27T09:47:08.385" v="1062" actId="1076"/>
          <ac:spMkLst>
            <pc:docMk/>
            <pc:sldMk cId="3764404471" sldId="334"/>
            <ac:spMk id="2" creationId="{CF05D47A-E57A-975E-BEBD-25E5E45DF264}"/>
          </ac:spMkLst>
        </pc:spChg>
        <pc:spChg chg="add del mod ord">
          <ac:chgData name="Zuzana" userId="d5a69a3f-1572-42b6-b8ac-39b7852fa63e" providerId="ADAL" clId="{0CBC07DD-00C8-4818-A3E0-1DCA7647F48C}" dt="2023-11-27T09:46:33.859" v="1054" actId="700"/>
          <ac:spMkLst>
            <pc:docMk/>
            <pc:sldMk cId="3764404471" sldId="334"/>
            <ac:spMk id="3" creationId="{83B8F74A-8D67-61F9-F042-27940E873C5E}"/>
          </ac:spMkLst>
        </pc:spChg>
        <pc:spChg chg="add del mod ord">
          <ac:chgData name="Zuzana" userId="d5a69a3f-1572-42b6-b8ac-39b7852fa63e" providerId="ADAL" clId="{0CBC07DD-00C8-4818-A3E0-1DCA7647F48C}" dt="2023-11-27T09:46:33.859" v="1054" actId="700"/>
          <ac:spMkLst>
            <pc:docMk/>
            <pc:sldMk cId="3764404471" sldId="334"/>
            <ac:spMk id="4" creationId="{2C23E711-F06E-AF07-CF6C-C3E8A04A2562}"/>
          </ac:spMkLst>
        </pc:spChg>
        <pc:spChg chg="add del">
          <ac:chgData name="Zuzana" userId="d5a69a3f-1572-42b6-b8ac-39b7852fa63e" providerId="ADAL" clId="{0CBC07DD-00C8-4818-A3E0-1DCA7647F48C}" dt="2023-11-27T09:46:33.859" v="1054" actId="700"/>
          <ac:spMkLst>
            <pc:docMk/>
            <pc:sldMk cId="3764404471" sldId="334"/>
            <ac:spMk id="125" creationId="{48045460-25F8-40ED-9BCB-027C40E6B0E5}"/>
          </ac:spMkLst>
        </pc:spChg>
        <pc:spChg chg="add del">
          <ac:chgData name="Zuzana" userId="d5a69a3f-1572-42b6-b8ac-39b7852fa63e" providerId="ADAL" clId="{0CBC07DD-00C8-4818-A3E0-1DCA7647F48C}" dt="2023-11-27T09:46:33.859" v="1054" actId="700"/>
          <ac:spMkLst>
            <pc:docMk/>
            <pc:sldMk cId="3764404471" sldId="334"/>
            <ac:spMk id="127" creationId="{26E826CA-0809-4053-BBBD-D644519122A8}"/>
          </ac:spMkLst>
        </pc:spChg>
        <pc:spChg chg="add del">
          <ac:chgData name="Zuzana" userId="d5a69a3f-1572-42b6-b8ac-39b7852fa63e" providerId="ADAL" clId="{0CBC07DD-00C8-4818-A3E0-1DCA7647F48C}" dt="2023-11-27T09:46:33.859" v="1054" actId="700"/>
          <ac:spMkLst>
            <pc:docMk/>
            <pc:sldMk cId="3764404471" sldId="334"/>
            <ac:spMk id="129" creationId="{7CE201F6-A6FC-4624-B774-1D2FCA3A7970}"/>
          </ac:spMkLst>
        </pc:spChg>
        <pc:spChg chg="add del">
          <ac:chgData name="Zuzana" userId="d5a69a3f-1572-42b6-b8ac-39b7852fa63e" providerId="ADAL" clId="{0CBC07DD-00C8-4818-A3E0-1DCA7647F48C}" dt="2023-11-27T09:46:33.859" v="1054" actId="700"/>
          <ac:spMkLst>
            <pc:docMk/>
            <pc:sldMk cId="3764404471" sldId="334"/>
            <ac:spMk id="131" creationId="{97E3E208-09BB-49A6-AC5B-365323B222D4}"/>
          </ac:spMkLst>
        </pc:spChg>
        <pc:grpChg chg="add del">
          <ac:chgData name="Zuzana" userId="d5a69a3f-1572-42b6-b8ac-39b7852fa63e" providerId="ADAL" clId="{0CBC07DD-00C8-4818-A3E0-1DCA7647F48C}" dt="2023-11-27T09:46:33.859" v="1054" actId="700"/>
          <ac:grpSpMkLst>
            <pc:docMk/>
            <pc:sldMk cId="3764404471" sldId="334"/>
            <ac:grpSpMk id="117" creationId="{C7572773-EFED-4240-886B-69624490C9C9}"/>
          </ac:grpSpMkLst>
        </pc:grpChg>
        <pc:cxnChg chg="add del">
          <ac:chgData name="Zuzana" userId="d5a69a3f-1572-42b6-b8ac-39b7852fa63e" providerId="ADAL" clId="{0CBC07DD-00C8-4818-A3E0-1DCA7647F48C}" dt="2023-11-27T09:46:33.859" v="1054" actId="700"/>
          <ac:cxnSpMkLst>
            <pc:docMk/>
            <pc:sldMk cId="3764404471" sldId="334"/>
            <ac:cxnSpMk id="123" creationId="{B3C176ED-7D6F-4F56-A1F8-9687B0C63187}"/>
          </ac:cxnSpMkLst>
        </pc:cxnChg>
        <pc:cxnChg chg="add del">
          <ac:chgData name="Zuzana" userId="d5a69a3f-1572-42b6-b8ac-39b7852fa63e" providerId="ADAL" clId="{0CBC07DD-00C8-4818-A3E0-1DCA7647F48C}" dt="2023-11-27T09:46:33.859" v="1054" actId="700"/>
          <ac:cxnSpMkLst>
            <pc:docMk/>
            <pc:sldMk cId="3764404471" sldId="334"/>
            <ac:cxnSpMk id="133" creationId="{C09DEA72-C51E-4A4A-9E85-AF6F3F9E917E}"/>
          </ac:cxnSpMkLst>
        </pc:cxnChg>
      </pc:sldChg>
      <pc:sldChg chg="addSp delSp add del setBg delDesignElem">
        <pc:chgData name="Zuzana" userId="d5a69a3f-1572-42b6-b8ac-39b7852fa63e" providerId="ADAL" clId="{0CBC07DD-00C8-4818-A3E0-1DCA7647F48C}" dt="2023-11-27T09:46:05.971" v="1052"/>
        <pc:sldMkLst>
          <pc:docMk/>
          <pc:sldMk cId="1392264264" sldId="335"/>
        </pc:sldMkLst>
        <pc:spChg chg="add del">
          <ac:chgData name="Zuzana" userId="d5a69a3f-1572-42b6-b8ac-39b7852fa63e" providerId="ADAL" clId="{0CBC07DD-00C8-4818-A3E0-1DCA7647F48C}" dt="2023-11-27T09:46:05.971" v="1052"/>
          <ac:spMkLst>
            <pc:docMk/>
            <pc:sldMk cId="1392264264" sldId="335"/>
            <ac:spMk id="125" creationId="{48045460-25F8-40ED-9BCB-027C40E6B0E5}"/>
          </ac:spMkLst>
        </pc:spChg>
        <pc:spChg chg="add del">
          <ac:chgData name="Zuzana" userId="d5a69a3f-1572-42b6-b8ac-39b7852fa63e" providerId="ADAL" clId="{0CBC07DD-00C8-4818-A3E0-1DCA7647F48C}" dt="2023-11-27T09:46:05.971" v="1052"/>
          <ac:spMkLst>
            <pc:docMk/>
            <pc:sldMk cId="1392264264" sldId="335"/>
            <ac:spMk id="127" creationId="{26E826CA-0809-4053-BBBD-D644519122A8}"/>
          </ac:spMkLst>
        </pc:spChg>
        <pc:spChg chg="add del">
          <ac:chgData name="Zuzana" userId="d5a69a3f-1572-42b6-b8ac-39b7852fa63e" providerId="ADAL" clId="{0CBC07DD-00C8-4818-A3E0-1DCA7647F48C}" dt="2023-11-27T09:46:05.971" v="1052"/>
          <ac:spMkLst>
            <pc:docMk/>
            <pc:sldMk cId="1392264264" sldId="335"/>
            <ac:spMk id="129" creationId="{7CE201F6-A6FC-4624-B774-1D2FCA3A7970}"/>
          </ac:spMkLst>
        </pc:spChg>
        <pc:spChg chg="add del">
          <ac:chgData name="Zuzana" userId="d5a69a3f-1572-42b6-b8ac-39b7852fa63e" providerId="ADAL" clId="{0CBC07DD-00C8-4818-A3E0-1DCA7647F48C}" dt="2023-11-27T09:46:05.971" v="1052"/>
          <ac:spMkLst>
            <pc:docMk/>
            <pc:sldMk cId="1392264264" sldId="335"/>
            <ac:spMk id="131" creationId="{97E3E208-09BB-49A6-AC5B-365323B222D4}"/>
          </ac:spMkLst>
        </pc:spChg>
        <pc:grpChg chg="add del">
          <ac:chgData name="Zuzana" userId="d5a69a3f-1572-42b6-b8ac-39b7852fa63e" providerId="ADAL" clId="{0CBC07DD-00C8-4818-A3E0-1DCA7647F48C}" dt="2023-11-27T09:46:05.971" v="1052"/>
          <ac:grpSpMkLst>
            <pc:docMk/>
            <pc:sldMk cId="1392264264" sldId="335"/>
            <ac:grpSpMk id="117" creationId="{C7572773-EFED-4240-886B-69624490C9C9}"/>
          </ac:grpSpMkLst>
        </pc:grpChg>
        <pc:cxnChg chg="add del">
          <ac:chgData name="Zuzana" userId="d5a69a3f-1572-42b6-b8ac-39b7852fa63e" providerId="ADAL" clId="{0CBC07DD-00C8-4818-A3E0-1DCA7647F48C}" dt="2023-11-27T09:46:05.971" v="1052"/>
          <ac:cxnSpMkLst>
            <pc:docMk/>
            <pc:sldMk cId="1392264264" sldId="335"/>
            <ac:cxnSpMk id="123" creationId="{B3C176ED-7D6F-4F56-A1F8-9687B0C63187}"/>
          </ac:cxnSpMkLst>
        </pc:cxnChg>
        <pc:cxnChg chg="add del">
          <ac:chgData name="Zuzana" userId="d5a69a3f-1572-42b6-b8ac-39b7852fa63e" providerId="ADAL" clId="{0CBC07DD-00C8-4818-A3E0-1DCA7647F48C}" dt="2023-11-27T09:46:05.971" v="1052"/>
          <ac:cxnSpMkLst>
            <pc:docMk/>
            <pc:sldMk cId="1392264264" sldId="335"/>
            <ac:cxnSpMk id="133" creationId="{C09DEA72-C51E-4A4A-9E85-AF6F3F9E917E}"/>
          </ac:cxnSpMkLst>
        </pc:cxnChg>
      </pc:sldChg>
      <pc:sldMasterChg chg="modTransition setBg modSldLayout">
        <pc:chgData name="Zuzana" userId="d5a69a3f-1572-42b6-b8ac-39b7852fa63e" providerId="ADAL" clId="{0CBC07DD-00C8-4818-A3E0-1DCA7647F48C}" dt="2023-11-27T09:37:48.960" v="937"/>
        <pc:sldMasterMkLst>
          <pc:docMk/>
          <pc:sldMasterMk cId="147630504" sldId="2147483741"/>
        </pc:sldMasterMkLst>
        <pc:sldLayoutChg chg="modTransition setBg">
          <pc:chgData name="Zuzana" userId="d5a69a3f-1572-42b6-b8ac-39b7852fa63e" providerId="ADAL" clId="{0CBC07DD-00C8-4818-A3E0-1DCA7647F48C}" dt="2023-11-27T09:37:48.960" v="937"/>
          <pc:sldLayoutMkLst>
            <pc:docMk/>
            <pc:sldMasterMk cId="147630504" sldId="2147483741"/>
            <pc:sldLayoutMk cId="252582324" sldId="2147483742"/>
          </pc:sldLayoutMkLst>
        </pc:sldLayoutChg>
        <pc:sldLayoutChg chg="modTransition setBg">
          <pc:chgData name="Zuzana" userId="d5a69a3f-1572-42b6-b8ac-39b7852fa63e" providerId="ADAL" clId="{0CBC07DD-00C8-4818-A3E0-1DCA7647F48C}" dt="2023-11-27T09:37:48.960" v="937"/>
          <pc:sldLayoutMkLst>
            <pc:docMk/>
            <pc:sldMasterMk cId="147630504" sldId="2147483741"/>
            <pc:sldLayoutMk cId="69120680" sldId="2147483743"/>
          </pc:sldLayoutMkLst>
        </pc:sldLayoutChg>
        <pc:sldLayoutChg chg="modTransition setBg">
          <pc:chgData name="Zuzana" userId="d5a69a3f-1572-42b6-b8ac-39b7852fa63e" providerId="ADAL" clId="{0CBC07DD-00C8-4818-A3E0-1DCA7647F48C}" dt="2023-11-27T09:37:48.960" v="937"/>
          <pc:sldLayoutMkLst>
            <pc:docMk/>
            <pc:sldMasterMk cId="147630504" sldId="2147483741"/>
            <pc:sldLayoutMk cId="595732905" sldId="2147483744"/>
          </pc:sldLayoutMkLst>
        </pc:sldLayoutChg>
        <pc:sldLayoutChg chg="modTransition setBg">
          <pc:chgData name="Zuzana" userId="d5a69a3f-1572-42b6-b8ac-39b7852fa63e" providerId="ADAL" clId="{0CBC07DD-00C8-4818-A3E0-1DCA7647F48C}" dt="2023-11-27T09:37:48.960" v="937"/>
          <pc:sldLayoutMkLst>
            <pc:docMk/>
            <pc:sldMasterMk cId="147630504" sldId="2147483741"/>
            <pc:sldLayoutMk cId="1541491646" sldId="2147483745"/>
          </pc:sldLayoutMkLst>
        </pc:sldLayoutChg>
        <pc:sldLayoutChg chg="modTransition setBg">
          <pc:chgData name="Zuzana" userId="d5a69a3f-1572-42b6-b8ac-39b7852fa63e" providerId="ADAL" clId="{0CBC07DD-00C8-4818-A3E0-1DCA7647F48C}" dt="2023-11-27T09:37:48.960" v="937"/>
          <pc:sldLayoutMkLst>
            <pc:docMk/>
            <pc:sldMasterMk cId="147630504" sldId="2147483741"/>
            <pc:sldLayoutMk cId="121173736" sldId="2147483746"/>
          </pc:sldLayoutMkLst>
        </pc:sldLayoutChg>
        <pc:sldLayoutChg chg="modTransition setBg">
          <pc:chgData name="Zuzana" userId="d5a69a3f-1572-42b6-b8ac-39b7852fa63e" providerId="ADAL" clId="{0CBC07DD-00C8-4818-A3E0-1DCA7647F48C}" dt="2023-11-27T09:37:48.960" v="937"/>
          <pc:sldLayoutMkLst>
            <pc:docMk/>
            <pc:sldMasterMk cId="147630504" sldId="2147483741"/>
            <pc:sldLayoutMk cId="1919345624" sldId="2147483747"/>
          </pc:sldLayoutMkLst>
        </pc:sldLayoutChg>
        <pc:sldLayoutChg chg="modTransition setBg">
          <pc:chgData name="Zuzana" userId="d5a69a3f-1572-42b6-b8ac-39b7852fa63e" providerId="ADAL" clId="{0CBC07DD-00C8-4818-A3E0-1DCA7647F48C}" dt="2023-11-27T09:37:48.960" v="937"/>
          <pc:sldLayoutMkLst>
            <pc:docMk/>
            <pc:sldMasterMk cId="147630504" sldId="2147483741"/>
            <pc:sldLayoutMk cId="3732308532" sldId="2147483748"/>
          </pc:sldLayoutMkLst>
        </pc:sldLayoutChg>
        <pc:sldLayoutChg chg="modTransition setBg">
          <pc:chgData name="Zuzana" userId="d5a69a3f-1572-42b6-b8ac-39b7852fa63e" providerId="ADAL" clId="{0CBC07DD-00C8-4818-A3E0-1DCA7647F48C}" dt="2023-11-27T09:37:48.960" v="937"/>
          <pc:sldLayoutMkLst>
            <pc:docMk/>
            <pc:sldMasterMk cId="147630504" sldId="2147483741"/>
            <pc:sldLayoutMk cId="2679112869" sldId="2147483749"/>
          </pc:sldLayoutMkLst>
        </pc:sldLayoutChg>
        <pc:sldLayoutChg chg="modTransition setBg">
          <pc:chgData name="Zuzana" userId="d5a69a3f-1572-42b6-b8ac-39b7852fa63e" providerId="ADAL" clId="{0CBC07DD-00C8-4818-A3E0-1DCA7647F48C}" dt="2023-11-27T09:37:48.960" v="937"/>
          <pc:sldLayoutMkLst>
            <pc:docMk/>
            <pc:sldMasterMk cId="147630504" sldId="2147483741"/>
            <pc:sldLayoutMk cId="942077457" sldId="2147483750"/>
          </pc:sldLayoutMkLst>
        </pc:sldLayoutChg>
        <pc:sldLayoutChg chg="modTransition setBg">
          <pc:chgData name="Zuzana" userId="d5a69a3f-1572-42b6-b8ac-39b7852fa63e" providerId="ADAL" clId="{0CBC07DD-00C8-4818-A3E0-1DCA7647F48C}" dt="2023-11-27T09:37:48.960" v="937"/>
          <pc:sldLayoutMkLst>
            <pc:docMk/>
            <pc:sldMasterMk cId="147630504" sldId="2147483741"/>
            <pc:sldLayoutMk cId="1616910810" sldId="2147483751"/>
          </pc:sldLayoutMkLst>
        </pc:sldLayoutChg>
        <pc:sldLayoutChg chg="modTransition setBg">
          <pc:chgData name="Zuzana" userId="d5a69a3f-1572-42b6-b8ac-39b7852fa63e" providerId="ADAL" clId="{0CBC07DD-00C8-4818-A3E0-1DCA7647F48C}" dt="2023-11-27T09:37:48.960" v="937"/>
          <pc:sldLayoutMkLst>
            <pc:docMk/>
            <pc:sldMasterMk cId="147630504" sldId="2147483741"/>
            <pc:sldLayoutMk cId="438839530" sldId="2147483752"/>
          </pc:sldLayoutMkLst>
        </pc:sldLayoutChg>
        <pc:sldLayoutChg chg="modTransition setBg">
          <pc:chgData name="Zuzana" userId="d5a69a3f-1572-42b6-b8ac-39b7852fa63e" providerId="ADAL" clId="{0CBC07DD-00C8-4818-A3E0-1DCA7647F48C}" dt="2023-11-27T09:37:48.960" v="937"/>
          <pc:sldLayoutMkLst>
            <pc:docMk/>
            <pc:sldMasterMk cId="147630504" sldId="2147483741"/>
            <pc:sldLayoutMk cId="1665784994" sldId="2147483753"/>
          </pc:sldLayoutMkLst>
        </pc:sldLayoutChg>
        <pc:sldLayoutChg chg="modTransition setBg">
          <pc:chgData name="Zuzana" userId="d5a69a3f-1572-42b6-b8ac-39b7852fa63e" providerId="ADAL" clId="{0CBC07DD-00C8-4818-A3E0-1DCA7647F48C}" dt="2023-11-27T09:37:48.960" v="937"/>
          <pc:sldLayoutMkLst>
            <pc:docMk/>
            <pc:sldMasterMk cId="147630504" sldId="2147483741"/>
            <pc:sldLayoutMk cId="4197516707" sldId="2147483754"/>
          </pc:sldLayoutMkLst>
        </pc:sldLayoutChg>
        <pc:sldLayoutChg chg="modTransition setBg">
          <pc:chgData name="Zuzana" userId="d5a69a3f-1572-42b6-b8ac-39b7852fa63e" providerId="ADAL" clId="{0CBC07DD-00C8-4818-A3E0-1DCA7647F48C}" dt="2023-11-27T09:37:48.960" v="937"/>
          <pc:sldLayoutMkLst>
            <pc:docMk/>
            <pc:sldMasterMk cId="147630504" sldId="2147483741"/>
            <pc:sldLayoutMk cId="3192584173" sldId="2147483755"/>
          </pc:sldLayoutMkLst>
        </pc:sldLayoutChg>
        <pc:sldLayoutChg chg="modTransition setBg">
          <pc:chgData name="Zuzana" userId="d5a69a3f-1572-42b6-b8ac-39b7852fa63e" providerId="ADAL" clId="{0CBC07DD-00C8-4818-A3E0-1DCA7647F48C}" dt="2023-11-27T09:37:48.960" v="937"/>
          <pc:sldLayoutMkLst>
            <pc:docMk/>
            <pc:sldMasterMk cId="147630504" sldId="2147483741"/>
            <pc:sldLayoutMk cId="895088444" sldId="2147483756"/>
          </pc:sldLayoutMkLst>
        </pc:sldLayoutChg>
        <pc:sldLayoutChg chg="modTransition setBg">
          <pc:chgData name="Zuzana" userId="d5a69a3f-1572-42b6-b8ac-39b7852fa63e" providerId="ADAL" clId="{0CBC07DD-00C8-4818-A3E0-1DCA7647F48C}" dt="2023-11-27T09:37:48.960" v="937"/>
          <pc:sldLayoutMkLst>
            <pc:docMk/>
            <pc:sldMasterMk cId="147630504" sldId="2147483741"/>
            <pc:sldLayoutMk cId="3104642763" sldId="2147483757"/>
          </pc:sldLayoutMkLst>
        </pc:sldLayoutChg>
        <pc:sldLayoutChg chg="modTransition setBg">
          <pc:chgData name="Zuzana" userId="d5a69a3f-1572-42b6-b8ac-39b7852fa63e" providerId="ADAL" clId="{0CBC07DD-00C8-4818-A3E0-1DCA7647F48C}" dt="2023-11-27T09:37:48.960" v="937"/>
          <pc:sldLayoutMkLst>
            <pc:docMk/>
            <pc:sldMasterMk cId="147630504" sldId="2147483741"/>
            <pc:sldLayoutMk cId="370070968" sldId="2147483758"/>
          </pc:sldLayoutMkLst>
        </pc:sldLayoutChg>
      </pc:sldMasterChg>
      <pc:sldMasterChg chg="modTransition modSldLayout">
        <pc:chgData name="Zuzana" userId="d5a69a3f-1572-42b6-b8ac-39b7852fa63e" providerId="ADAL" clId="{0CBC07DD-00C8-4818-A3E0-1DCA7647F48C}" dt="2023-11-27T09:30:54.948" v="854"/>
        <pc:sldMasterMkLst>
          <pc:docMk/>
          <pc:sldMasterMk cId="2792355494" sldId="2147483759"/>
        </pc:sldMasterMkLst>
        <pc:sldLayoutChg chg="modTransition">
          <pc:chgData name="Zuzana" userId="d5a69a3f-1572-42b6-b8ac-39b7852fa63e" providerId="ADAL" clId="{0CBC07DD-00C8-4818-A3E0-1DCA7647F48C}" dt="2023-11-27T09:30:54.948" v="854"/>
          <pc:sldLayoutMkLst>
            <pc:docMk/>
            <pc:sldMasterMk cId="2792355494" sldId="2147483759"/>
            <pc:sldLayoutMk cId="2925883122" sldId="2147483760"/>
          </pc:sldLayoutMkLst>
        </pc:sldLayoutChg>
        <pc:sldLayoutChg chg="modTransition">
          <pc:chgData name="Zuzana" userId="d5a69a3f-1572-42b6-b8ac-39b7852fa63e" providerId="ADAL" clId="{0CBC07DD-00C8-4818-A3E0-1DCA7647F48C}" dt="2023-11-27T09:30:54.948" v="854"/>
          <pc:sldLayoutMkLst>
            <pc:docMk/>
            <pc:sldMasterMk cId="2792355494" sldId="2147483759"/>
            <pc:sldLayoutMk cId="2373892117" sldId="2147483761"/>
          </pc:sldLayoutMkLst>
        </pc:sldLayoutChg>
        <pc:sldLayoutChg chg="modTransition">
          <pc:chgData name="Zuzana" userId="d5a69a3f-1572-42b6-b8ac-39b7852fa63e" providerId="ADAL" clId="{0CBC07DD-00C8-4818-A3E0-1DCA7647F48C}" dt="2023-11-27T09:30:54.948" v="854"/>
          <pc:sldLayoutMkLst>
            <pc:docMk/>
            <pc:sldMasterMk cId="2792355494" sldId="2147483759"/>
            <pc:sldLayoutMk cId="3285939519" sldId="2147483762"/>
          </pc:sldLayoutMkLst>
        </pc:sldLayoutChg>
        <pc:sldLayoutChg chg="modTransition">
          <pc:chgData name="Zuzana" userId="d5a69a3f-1572-42b6-b8ac-39b7852fa63e" providerId="ADAL" clId="{0CBC07DD-00C8-4818-A3E0-1DCA7647F48C}" dt="2023-11-27T09:30:54.948" v="854"/>
          <pc:sldLayoutMkLst>
            <pc:docMk/>
            <pc:sldMasterMk cId="2792355494" sldId="2147483759"/>
            <pc:sldLayoutMk cId="2330422491" sldId="2147483763"/>
          </pc:sldLayoutMkLst>
        </pc:sldLayoutChg>
        <pc:sldLayoutChg chg="modTransition">
          <pc:chgData name="Zuzana" userId="d5a69a3f-1572-42b6-b8ac-39b7852fa63e" providerId="ADAL" clId="{0CBC07DD-00C8-4818-A3E0-1DCA7647F48C}" dt="2023-11-27T09:30:54.948" v="854"/>
          <pc:sldLayoutMkLst>
            <pc:docMk/>
            <pc:sldMasterMk cId="2792355494" sldId="2147483759"/>
            <pc:sldLayoutMk cId="888747847" sldId="2147483764"/>
          </pc:sldLayoutMkLst>
        </pc:sldLayoutChg>
        <pc:sldLayoutChg chg="modTransition">
          <pc:chgData name="Zuzana" userId="d5a69a3f-1572-42b6-b8ac-39b7852fa63e" providerId="ADAL" clId="{0CBC07DD-00C8-4818-A3E0-1DCA7647F48C}" dt="2023-11-27T09:30:54.948" v="854"/>
          <pc:sldLayoutMkLst>
            <pc:docMk/>
            <pc:sldMasterMk cId="2792355494" sldId="2147483759"/>
            <pc:sldLayoutMk cId="1995219973" sldId="2147483765"/>
          </pc:sldLayoutMkLst>
        </pc:sldLayoutChg>
        <pc:sldLayoutChg chg="modTransition">
          <pc:chgData name="Zuzana" userId="d5a69a3f-1572-42b6-b8ac-39b7852fa63e" providerId="ADAL" clId="{0CBC07DD-00C8-4818-A3E0-1DCA7647F48C}" dt="2023-11-27T09:30:54.948" v="854"/>
          <pc:sldLayoutMkLst>
            <pc:docMk/>
            <pc:sldMasterMk cId="2792355494" sldId="2147483759"/>
            <pc:sldLayoutMk cId="2092019989" sldId="2147483766"/>
          </pc:sldLayoutMkLst>
        </pc:sldLayoutChg>
        <pc:sldLayoutChg chg="modTransition">
          <pc:chgData name="Zuzana" userId="d5a69a3f-1572-42b6-b8ac-39b7852fa63e" providerId="ADAL" clId="{0CBC07DD-00C8-4818-A3E0-1DCA7647F48C}" dt="2023-11-27T09:30:54.948" v="854"/>
          <pc:sldLayoutMkLst>
            <pc:docMk/>
            <pc:sldMasterMk cId="2792355494" sldId="2147483759"/>
            <pc:sldLayoutMk cId="2257828939" sldId="2147483767"/>
          </pc:sldLayoutMkLst>
        </pc:sldLayoutChg>
        <pc:sldLayoutChg chg="modTransition">
          <pc:chgData name="Zuzana" userId="d5a69a3f-1572-42b6-b8ac-39b7852fa63e" providerId="ADAL" clId="{0CBC07DD-00C8-4818-A3E0-1DCA7647F48C}" dt="2023-11-27T09:30:54.948" v="854"/>
          <pc:sldLayoutMkLst>
            <pc:docMk/>
            <pc:sldMasterMk cId="2792355494" sldId="2147483759"/>
            <pc:sldLayoutMk cId="965000661" sldId="2147483768"/>
          </pc:sldLayoutMkLst>
        </pc:sldLayoutChg>
        <pc:sldLayoutChg chg="modTransition">
          <pc:chgData name="Zuzana" userId="d5a69a3f-1572-42b6-b8ac-39b7852fa63e" providerId="ADAL" clId="{0CBC07DD-00C8-4818-A3E0-1DCA7647F48C}" dt="2023-11-27T09:30:54.948" v="854"/>
          <pc:sldLayoutMkLst>
            <pc:docMk/>
            <pc:sldMasterMk cId="2792355494" sldId="2147483759"/>
            <pc:sldLayoutMk cId="2696045690" sldId="2147483769"/>
          </pc:sldLayoutMkLst>
        </pc:sldLayoutChg>
        <pc:sldLayoutChg chg="modTransition">
          <pc:chgData name="Zuzana" userId="d5a69a3f-1572-42b6-b8ac-39b7852fa63e" providerId="ADAL" clId="{0CBC07DD-00C8-4818-A3E0-1DCA7647F48C}" dt="2023-11-27T09:30:54.948" v="854"/>
          <pc:sldLayoutMkLst>
            <pc:docMk/>
            <pc:sldMasterMk cId="2792355494" sldId="2147483759"/>
            <pc:sldLayoutMk cId="3147752758" sldId="2147483770"/>
          </pc:sldLayoutMkLst>
        </pc:sldLayoutChg>
        <pc:sldLayoutChg chg="modTransition">
          <pc:chgData name="Zuzana" userId="d5a69a3f-1572-42b6-b8ac-39b7852fa63e" providerId="ADAL" clId="{0CBC07DD-00C8-4818-A3E0-1DCA7647F48C}" dt="2023-11-27T09:30:54.948" v="854"/>
          <pc:sldLayoutMkLst>
            <pc:docMk/>
            <pc:sldMasterMk cId="2792355494" sldId="2147483759"/>
            <pc:sldLayoutMk cId="690794236" sldId="2147483771"/>
          </pc:sldLayoutMkLst>
        </pc:sldLayoutChg>
        <pc:sldLayoutChg chg="modTransition">
          <pc:chgData name="Zuzana" userId="d5a69a3f-1572-42b6-b8ac-39b7852fa63e" providerId="ADAL" clId="{0CBC07DD-00C8-4818-A3E0-1DCA7647F48C}" dt="2023-11-27T09:30:54.948" v="854"/>
          <pc:sldLayoutMkLst>
            <pc:docMk/>
            <pc:sldMasterMk cId="2792355494" sldId="2147483759"/>
            <pc:sldLayoutMk cId="921654518" sldId="2147483772"/>
          </pc:sldLayoutMkLst>
        </pc:sldLayoutChg>
        <pc:sldLayoutChg chg="modTransition">
          <pc:chgData name="Zuzana" userId="d5a69a3f-1572-42b6-b8ac-39b7852fa63e" providerId="ADAL" clId="{0CBC07DD-00C8-4818-A3E0-1DCA7647F48C}" dt="2023-11-27T09:30:54.948" v="854"/>
          <pc:sldLayoutMkLst>
            <pc:docMk/>
            <pc:sldMasterMk cId="2792355494" sldId="2147483759"/>
            <pc:sldLayoutMk cId="4064395048" sldId="2147483773"/>
          </pc:sldLayoutMkLst>
        </pc:sldLayoutChg>
        <pc:sldLayoutChg chg="modTransition">
          <pc:chgData name="Zuzana" userId="d5a69a3f-1572-42b6-b8ac-39b7852fa63e" providerId="ADAL" clId="{0CBC07DD-00C8-4818-A3E0-1DCA7647F48C}" dt="2023-11-27T09:30:54.948" v="854"/>
          <pc:sldLayoutMkLst>
            <pc:docMk/>
            <pc:sldMasterMk cId="2792355494" sldId="2147483759"/>
            <pc:sldLayoutMk cId="4114003190" sldId="2147483774"/>
          </pc:sldLayoutMkLst>
        </pc:sldLayoutChg>
        <pc:sldLayoutChg chg="modTransition">
          <pc:chgData name="Zuzana" userId="d5a69a3f-1572-42b6-b8ac-39b7852fa63e" providerId="ADAL" clId="{0CBC07DD-00C8-4818-A3E0-1DCA7647F48C}" dt="2023-11-27T09:30:54.948" v="854"/>
          <pc:sldLayoutMkLst>
            <pc:docMk/>
            <pc:sldMasterMk cId="2792355494" sldId="2147483759"/>
            <pc:sldLayoutMk cId="3500760999" sldId="2147483775"/>
          </pc:sldLayoutMkLst>
        </pc:sldLayoutChg>
        <pc:sldLayoutChg chg="modTransition">
          <pc:chgData name="Zuzana" userId="d5a69a3f-1572-42b6-b8ac-39b7852fa63e" providerId="ADAL" clId="{0CBC07DD-00C8-4818-A3E0-1DCA7647F48C}" dt="2023-11-27T09:30:54.948" v="854"/>
          <pc:sldLayoutMkLst>
            <pc:docMk/>
            <pc:sldMasterMk cId="2792355494" sldId="2147483759"/>
            <pc:sldLayoutMk cId="4165606054" sldId="214748377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8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1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83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78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1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58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08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64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7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73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9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7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34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0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11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7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19A9F7A-7385-AC49-95F3-8DF485EAA430}"/>
              </a:ext>
            </a:extLst>
          </p:cNvPr>
          <p:cNvSpPr>
            <a:spLocks/>
          </p:cNvSpPr>
          <p:nvPr/>
        </p:nvSpPr>
        <p:spPr>
          <a:xfrm>
            <a:off x="1479755" y="928431"/>
            <a:ext cx="9232490" cy="294547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 defTabSz="402336">
              <a:lnSpc>
                <a:spcPct val="110000"/>
              </a:lnSpc>
            </a:pPr>
            <a:r>
              <a:rPr lang="cs-CZ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Veřejná sbírka vznikla za účelem shromáždění finančních prostředků na nákup vnitřního vybavení nově vznikajícího zázemí pro denní stacionář a odlehčovací službu (nábytek, elektronika, úklidové a drobné vybavení – hry, zařízení kuchyní, relaxační prostory, zázemí zdravotnického personálu atp.).</a:t>
            </a:r>
          </a:p>
          <a:p>
            <a:pPr>
              <a:spcAft>
                <a:spcPts val="600"/>
              </a:spcAft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5925E46-3910-9C06-E018-B9155B423705}"/>
              </a:ext>
            </a:extLst>
          </p:cNvPr>
          <p:cNvSpPr txBox="1"/>
          <p:nvPr/>
        </p:nvSpPr>
        <p:spPr>
          <a:xfrm>
            <a:off x="1479754" y="3873909"/>
            <a:ext cx="9232489" cy="1758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02336">
              <a:lnSpc>
                <a:spcPct val="90000"/>
              </a:lnSpc>
              <a:spcAft>
                <a:spcPts val="528"/>
              </a:spcAft>
            </a:pPr>
            <a:r>
              <a:rPr lang="cs-CZ" sz="30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Sbírka byla zahájena dne 21.10.2023, na základě osvědčení Královéhradeckého kraje, odboru majetkosprávního a krajského živnostenského úřadu, ze dne 1.11.2023, číslo jednací: KUKHK/28438/MSZ/2023-4.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8190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3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dirty="0"/>
              <a:t>Křeslo typu „ušák“ bez taburetu</a:t>
            </a:r>
            <a:endParaRPr lang="en-US" sz="4000" dirty="0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nábytek, Opěradlo, Poduška, Křeslo&#10;&#10;Popis byl vytvořen automaticky">
            <a:extLst>
              <a:ext uri="{FF2B5EF4-FFF2-40B4-BE49-F238E27FC236}">
                <a16:creationId xmlns:a16="http://schemas.microsoft.com/office/drawing/2014/main" id="{7DBE1AD8-58BE-E41A-31B8-6C42B5192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735" y="1145203"/>
            <a:ext cx="2890935" cy="302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7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3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rgbClr val="262626"/>
                </a:solidFill>
              </a:rPr>
              <a:t>Náklopné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křeslo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omyvatelné</a:t>
            </a:r>
            <a:endParaRPr lang="en-US" sz="4000" dirty="0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 descr="Obsah obrázku nábytek, Opěradlo, kůže, židle&#10;&#10;Popis byl vytvořen automaticky">
            <a:extLst>
              <a:ext uri="{FF2B5EF4-FFF2-40B4-BE49-F238E27FC236}">
                <a16:creationId xmlns:a16="http://schemas.microsoft.com/office/drawing/2014/main" id="{D5D60D1C-44B6-2CCA-95B9-6E63C96C9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808" y="1183453"/>
            <a:ext cx="2323323" cy="29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1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 err="1">
                <a:solidFill>
                  <a:srgbClr val="262626"/>
                </a:solidFill>
              </a:rPr>
              <a:t>Omyvatelná</a:t>
            </a:r>
            <a:r>
              <a:rPr lang="en-US" sz="4000" dirty="0">
                <a:solidFill>
                  <a:srgbClr val="262626"/>
                </a:solidFill>
              </a:rPr>
              <a:t>, </a:t>
            </a:r>
            <a:r>
              <a:rPr lang="en-US" sz="4000" dirty="0" err="1">
                <a:solidFill>
                  <a:srgbClr val="262626"/>
                </a:solidFill>
              </a:rPr>
              <a:t>polstrovaná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židle</a:t>
            </a:r>
            <a:r>
              <a:rPr lang="en-US" sz="4000" dirty="0">
                <a:solidFill>
                  <a:srgbClr val="262626"/>
                </a:solidFill>
              </a:rPr>
              <a:t> s </a:t>
            </a:r>
            <a:r>
              <a:rPr lang="en-US" sz="4000" dirty="0" err="1">
                <a:solidFill>
                  <a:srgbClr val="262626"/>
                </a:solidFill>
              </a:rPr>
              <a:t>plnými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zády</a:t>
            </a:r>
            <a:r>
              <a:rPr lang="en-US" sz="4000" dirty="0">
                <a:solidFill>
                  <a:srgbClr val="262626"/>
                </a:solidFill>
              </a:rPr>
              <a:t> a </a:t>
            </a:r>
            <a:r>
              <a:rPr lang="en-US" sz="4000" dirty="0" err="1">
                <a:solidFill>
                  <a:srgbClr val="262626"/>
                </a:solidFill>
              </a:rPr>
              <a:t>područkami</a:t>
            </a:r>
            <a:endParaRPr lang="en-US" sz="4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nábytek, židle, Opěradlo, podlaha&#10;&#10;Popis byl vytvořen automaticky">
            <a:extLst>
              <a:ext uri="{FF2B5EF4-FFF2-40B4-BE49-F238E27FC236}">
                <a16:creationId xmlns:a16="http://schemas.microsoft.com/office/drawing/2014/main" id="{41B1FAA3-F6A2-88F9-EED8-F173FE902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244" y="1410207"/>
            <a:ext cx="2455875" cy="2455875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23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 err="1">
                <a:solidFill>
                  <a:srgbClr val="262626"/>
                </a:solidFill>
              </a:rPr>
              <a:t>Židle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omyvatelná</a:t>
            </a:r>
            <a:r>
              <a:rPr lang="en-US" sz="4000" dirty="0">
                <a:solidFill>
                  <a:srgbClr val="262626"/>
                </a:solidFill>
              </a:rPr>
              <a:t> (</a:t>
            </a:r>
            <a:r>
              <a:rPr lang="en-US" sz="4000" dirty="0" err="1">
                <a:solidFill>
                  <a:srgbClr val="262626"/>
                </a:solidFill>
              </a:rPr>
              <a:t>nosnost</a:t>
            </a:r>
            <a:r>
              <a:rPr lang="en-US" sz="4000" dirty="0">
                <a:solidFill>
                  <a:srgbClr val="262626"/>
                </a:solidFill>
              </a:rPr>
              <a:t> 150Kg), </a:t>
            </a:r>
            <a:r>
              <a:rPr lang="en-US" sz="4000" dirty="0" err="1">
                <a:solidFill>
                  <a:srgbClr val="262626"/>
                </a:solidFill>
              </a:rPr>
              <a:t>stohovací</a:t>
            </a:r>
            <a:endParaRPr lang="en-US" sz="4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 descr="Obsah obrázku nábytek, židle&#10;&#10;Popis byl vytvořen automaticky">
            <a:extLst>
              <a:ext uri="{FF2B5EF4-FFF2-40B4-BE49-F238E27FC236}">
                <a16:creationId xmlns:a16="http://schemas.microsoft.com/office/drawing/2014/main" id="{B90708F4-7357-C8B0-A8C2-68CD2D5F9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037" y="1236464"/>
            <a:ext cx="2564392" cy="28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4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 err="1">
                <a:solidFill>
                  <a:srgbClr val="262626"/>
                </a:solidFill>
              </a:rPr>
              <a:t>Židle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omyvatelná</a:t>
            </a:r>
            <a:r>
              <a:rPr lang="en-US" sz="4000" dirty="0">
                <a:solidFill>
                  <a:srgbClr val="262626"/>
                </a:solidFill>
              </a:rPr>
              <a:t>, </a:t>
            </a:r>
            <a:r>
              <a:rPr lang="en-US" sz="4000" dirty="0" err="1">
                <a:solidFill>
                  <a:srgbClr val="262626"/>
                </a:solidFill>
              </a:rPr>
              <a:t>sklápěcí</a:t>
            </a:r>
            <a:endParaRPr lang="en-US" sz="4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 descr="Obsah obrázku nábytek, židle&#10;&#10;Popis byl vytvořen automaticky">
            <a:extLst>
              <a:ext uri="{FF2B5EF4-FFF2-40B4-BE49-F238E27FC236}">
                <a16:creationId xmlns:a16="http://schemas.microsoft.com/office/drawing/2014/main" id="{79726AB6-99E8-8AC1-382B-184B7B630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488" y="1136651"/>
            <a:ext cx="3749963" cy="303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7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 err="1">
                <a:solidFill>
                  <a:srgbClr val="262626"/>
                </a:solidFill>
              </a:rPr>
              <a:t>Pohovka</a:t>
            </a:r>
            <a:r>
              <a:rPr lang="en-US" sz="4000" dirty="0">
                <a:solidFill>
                  <a:srgbClr val="262626"/>
                </a:solidFill>
              </a:rPr>
              <a:t> pro </a:t>
            </a:r>
            <a:r>
              <a:rPr lang="en-US" sz="4000" dirty="0" err="1">
                <a:solidFill>
                  <a:srgbClr val="262626"/>
                </a:solidFill>
              </a:rPr>
              <a:t>klienty</a:t>
            </a:r>
            <a:endParaRPr lang="en-US" sz="4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 descr="Obsah obrázku nábytek, pohovka, gauč, Poduška&#10;&#10;Popis byl vytvořen automaticky">
            <a:extLst>
              <a:ext uri="{FF2B5EF4-FFF2-40B4-BE49-F238E27FC236}">
                <a16:creationId xmlns:a16="http://schemas.microsoft.com/office/drawing/2014/main" id="{51CA745C-0FEB-B3A7-3DC1-D3C503F2C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794" y="1194467"/>
            <a:ext cx="4432877" cy="29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3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000" dirty="0">
                <a:solidFill>
                  <a:srgbClr val="262626"/>
                </a:solidFill>
              </a:rPr>
              <a:t>Kancelářská židle na kolečkách</a:t>
            </a:r>
            <a:endParaRPr lang="en-US" sz="36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nábytek, židle, Kancelářská židle, Opěradlo&#10;&#10;Popis byl vytvořen automaticky">
            <a:extLst>
              <a:ext uri="{FF2B5EF4-FFF2-40B4-BE49-F238E27FC236}">
                <a16:creationId xmlns:a16="http://schemas.microsoft.com/office/drawing/2014/main" id="{64E0699B-BBD8-257B-80BE-B192DF176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244" y="1410207"/>
            <a:ext cx="2455875" cy="2455875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87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 err="1">
                <a:solidFill>
                  <a:srgbClr val="262626"/>
                </a:solidFill>
              </a:rPr>
              <a:t>Polohovací</a:t>
            </a:r>
            <a:r>
              <a:rPr lang="en-US" sz="4400" dirty="0">
                <a:solidFill>
                  <a:srgbClr val="262626"/>
                </a:solidFill>
              </a:rPr>
              <a:t> </a:t>
            </a:r>
            <a:r>
              <a:rPr lang="en-US" sz="4400" dirty="0" err="1">
                <a:solidFill>
                  <a:srgbClr val="262626"/>
                </a:solidFill>
              </a:rPr>
              <a:t>lůžko</a:t>
            </a:r>
            <a:br>
              <a:rPr lang="en-US" sz="4400" dirty="0">
                <a:solidFill>
                  <a:srgbClr val="262626"/>
                </a:solidFill>
              </a:rPr>
            </a:br>
            <a:r>
              <a:rPr lang="en-US" sz="4000" dirty="0" err="1">
                <a:solidFill>
                  <a:srgbClr val="262626"/>
                </a:solidFill>
              </a:rPr>
              <a:t>Polohovací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lůžko</a:t>
            </a:r>
            <a:br>
              <a:rPr lang="cs-CZ" sz="4400" dirty="0">
                <a:solidFill>
                  <a:srgbClr val="262626"/>
                </a:solidFill>
              </a:rPr>
            </a:br>
            <a:r>
              <a:rPr lang="en-US" sz="3200" dirty="0">
                <a:solidFill>
                  <a:srgbClr val="262626"/>
                </a:solidFill>
              </a:rPr>
              <a:t>(</a:t>
            </a:r>
            <a:r>
              <a:rPr lang="en-US" sz="3200" dirty="0" err="1">
                <a:solidFill>
                  <a:srgbClr val="262626"/>
                </a:solidFill>
              </a:rPr>
              <a:t>polohovací</a:t>
            </a:r>
            <a:r>
              <a:rPr lang="en-US" sz="3200" dirty="0">
                <a:solidFill>
                  <a:srgbClr val="262626"/>
                </a:solidFill>
              </a:rPr>
              <a:t> </a:t>
            </a:r>
            <a:r>
              <a:rPr lang="en-US" sz="3200" dirty="0" err="1">
                <a:solidFill>
                  <a:srgbClr val="262626"/>
                </a:solidFill>
              </a:rPr>
              <a:t>rošt</a:t>
            </a:r>
            <a:r>
              <a:rPr lang="en-US" sz="3200" dirty="0">
                <a:solidFill>
                  <a:srgbClr val="262626"/>
                </a:solidFill>
              </a:rPr>
              <a:t> pro </a:t>
            </a:r>
            <a:r>
              <a:rPr lang="en-US" sz="3200" dirty="0" err="1">
                <a:solidFill>
                  <a:srgbClr val="262626"/>
                </a:solidFill>
              </a:rPr>
              <a:t>hlavu</a:t>
            </a:r>
            <a:r>
              <a:rPr lang="en-US" sz="3200" dirty="0">
                <a:solidFill>
                  <a:srgbClr val="262626"/>
                </a:solidFill>
              </a:rPr>
              <a:t> </a:t>
            </a:r>
            <a:r>
              <a:rPr lang="en-US" sz="3200" dirty="0" err="1">
                <a:solidFill>
                  <a:srgbClr val="262626"/>
                </a:solidFill>
              </a:rPr>
              <a:t>i</a:t>
            </a:r>
            <a:r>
              <a:rPr lang="en-US" sz="3200" dirty="0">
                <a:solidFill>
                  <a:srgbClr val="262626"/>
                </a:solidFill>
              </a:rPr>
              <a:t> </a:t>
            </a:r>
            <a:r>
              <a:rPr lang="en-US" sz="3200" dirty="0" err="1">
                <a:solidFill>
                  <a:srgbClr val="262626"/>
                </a:solidFill>
              </a:rPr>
              <a:t>nohy</a:t>
            </a:r>
            <a:r>
              <a:rPr lang="en-US" sz="3200" dirty="0">
                <a:solidFill>
                  <a:srgbClr val="262626"/>
                </a:solidFill>
              </a:rPr>
              <a:t>, </a:t>
            </a:r>
            <a:r>
              <a:rPr lang="en-US" sz="3200" dirty="0" err="1">
                <a:solidFill>
                  <a:srgbClr val="262626"/>
                </a:solidFill>
              </a:rPr>
              <a:t>vč</a:t>
            </a:r>
            <a:r>
              <a:rPr lang="en-US" sz="3200" dirty="0">
                <a:solidFill>
                  <a:srgbClr val="262626"/>
                </a:solidFill>
              </a:rPr>
              <a:t>. </a:t>
            </a:r>
            <a:r>
              <a:rPr lang="en-US" sz="3200" dirty="0" err="1">
                <a:solidFill>
                  <a:srgbClr val="262626"/>
                </a:solidFill>
              </a:rPr>
              <a:t>pelesti</a:t>
            </a:r>
            <a:r>
              <a:rPr lang="en-US" sz="3200" dirty="0">
                <a:solidFill>
                  <a:srgbClr val="262626"/>
                </a:solidFill>
              </a:rPr>
              <a:t> </a:t>
            </a:r>
            <a:r>
              <a:rPr lang="en-US" sz="3200" dirty="0" err="1">
                <a:solidFill>
                  <a:srgbClr val="262626"/>
                </a:solidFill>
              </a:rPr>
              <a:t>proti</a:t>
            </a:r>
            <a:r>
              <a:rPr lang="en-US" sz="3200" dirty="0">
                <a:solidFill>
                  <a:srgbClr val="262626"/>
                </a:solidFill>
              </a:rPr>
              <a:t> </a:t>
            </a:r>
            <a:r>
              <a:rPr lang="en-US" sz="3200" dirty="0" err="1">
                <a:solidFill>
                  <a:srgbClr val="262626"/>
                </a:solidFill>
              </a:rPr>
              <a:t>oděru</a:t>
            </a:r>
            <a:r>
              <a:rPr lang="en-US" sz="3200" dirty="0">
                <a:solidFill>
                  <a:srgbClr val="262626"/>
                </a:solidFill>
              </a:rPr>
              <a:t> </a:t>
            </a:r>
            <a:r>
              <a:rPr lang="en-US" sz="3200" dirty="0" err="1">
                <a:solidFill>
                  <a:srgbClr val="262626"/>
                </a:solidFill>
              </a:rPr>
              <a:t>zdi</a:t>
            </a:r>
            <a:r>
              <a:rPr lang="en-US" sz="3200" dirty="0">
                <a:solidFill>
                  <a:srgbClr val="262626"/>
                </a:solidFill>
              </a:rPr>
              <a:t>)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Zástupný obsah 4" descr="Obsah obrázku nábytek, postel, interiér&#10;&#10;Popis byl vytvořen automaticky">
            <a:extLst>
              <a:ext uri="{FF2B5EF4-FFF2-40B4-BE49-F238E27FC236}">
                <a16:creationId xmlns:a16="http://schemas.microsoft.com/office/drawing/2014/main" id="{C8B72C07-321B-1C8E-3B82-CDF2D67C2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051" y="1157714"/>
            <a:ext cx="4490364" cy="299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4400" dirty="0">
                <a:solidFill>
                  <a:srgbClr val="262626"/>
                </a:solidFill>
              </a:rPr>
            </a:br>
            <a:r>
              <a:rPr lang="en-US" sz="4000" dirty="0" err="1">
                <a:solidFill>
                  <a:srgbClr val="262626"/>
                </a:solidFill>
              </a:rPr>
              <a:t>Noční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stolek</a:t>
            </a:r>
            <a:r>
              <a:rPr lang="en-US" sz="4000" dirty="0">
                <a:solidFill>
                  <a:srgbClr val="262626"/>
                </a:solidFill>
              </a:rPr>
              <a:t> - </a:t>
            </a:r>
            <a:r>
              <a:rPr lang="en-US" sz="4000" dirty="0" err="1">
                <a:solidFill>
                  <a:srgbClr val="262626"/>
                </a:solidFill>
              </a:rPr>
              <a:t>uzamykatelný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Kartotéka, zásuvka, komoda, design&#10;&#10;Popis byl vytvořen automaticky">
            <a:extLst>
              <a:ext uri="{FF2B5EF4-FFF2-40B4-BE49-F238E27FC236}">
                <a16:creationId xmlns:a16="http://schemas.microsoft.com/office/drawing/2014/main" id="{23B65E92-5942-2F5F-9EF1-A0903CACB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769" y="1223834"/>
            <a:ext cx="2922461" cy="292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23B04196-EE2E-4500-AF8D-C6E01DA9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5B95145-40F9-436B-89CD-8054CBB2E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29A99257-1F44-4DE8-9BBB-B8778B9CB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267" y="1041401"/>
            <a:ext cx="6528018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5400" dirty="0"/>
            </a:br>
            <a:r>
              <a:rPr lang="en-US" sz="4000" dirty="0" err="1"/>
              <a:t>Šatní</a:t>
            </a:r>
            <a:r>
              <a:rPr lang="en-US" sz="4000" dirty="0"/>
              <a:t> </a:t>
            </a:r>
            <a:r>
              <a:rPr lang="en-US" sz="4000" dirty="0" err="1"/>
              <a:t>skříň</a:t>
            </a:r>
            <a:r>
              <a:rPr lang="en-US" sz="4000" dirty="0"/>
              <a:t> do </a:t>
            </a:r>
            <a:r>
              <a:rPr lang="en-US" sz="4000" dirty="0" err="1"/>
              <a:t>pokojů</a:t>
            </a:r>
            <a:r>
              <a:rPr lang="cs-CZ" sz="4000" dirty="0"/>
              <a:t> </a:t>
            </a:r>
            <a:r>
              <a:rPr lang="en-US" sz="4000" dirty="0" err="1"/>
              <a:t>odlehčovací</a:t>
            </a:r>
            <a:r>
              <a:rPr lang="en-US" sz="4000" dirty="0"/>
              <a:t> </a:t>
            </a:r>
            <a:r>
              <a:rPr lang="en-US" sz="4000" dirty="0" err="1"/>
              <a:t>služby</a:t>
            </a:r>
            <a:endParaRPr lang="en-US" sz="5400" dirty="0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DD4331F-E1A3-4217-8BB5-9C4C8D3B5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8045" y="354118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Zástupný obsah 4" descr="Obsah obrázku nábytek, skříň, interiér&#10;&#10;Popis byl vytvořen automaticky">
            <a:extLst>
              <a:ext uri="{FF2B5EF4-FFF2-40B4-BE49-F238E27FC236}">
                <a16:creationId xmlns:a16="http://schemas.microsoft.com/office/drawing/2014/main" id="{B0B4C865-5AE3-2E4F-0D47-B48210C9C9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67" b="6151"/>
          <a:stretch/>
        </p:blipFill>
        <p:spPr>
          <a:xfrm>
            <a:off x="8077199" y="1041400"/>
            <a:ext cx="3059206" cy="477520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31824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4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" name="Picture 28">
            <a:extLst>
              <a:ext uri="{FF2B5EF4-FFF2-40B4-BE49-F238E27FC236}">
                <a16:creationId xmlns:a16="http://schemas.microsoft.com/office/drawing/2014/main" id="{A83CC74B-9264-491A-863F-C4BB37CA2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EA8ECFE0-C02A-3C1A-1CED-EF6450FBB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770" y="1041401"/>
            <a:ext cx="453852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n-US" sz="2200" dirty="0" err="1"/>
              <a:t>Níže</a:t>
            </a:r>
            <a:r>
              <a:rPr lang="en-US" sz="2200" dirty="0"/>
              <a:t> </a:t>
            </a:r>
            <a:r>
              <a:rPr lang="en-US" sz="2200" dirty="0" err="1"/>
              <a:t>použité</a:t>
            </a:r>
            <a:r>
              <a:rPr lang="en-US" sz="2200" dirty="0"/>
              <a:t> </a:t>
            </a:r>
            <a:r>
              <a:rPr lang="en-US" sz="2200" dirty="0" err="1"/>
              <a:t>obrázky</a:t>
            </a:r>
            <a:r>
              <a:rPr lang="en-US" sz="2200" dirty="0"/>
              <a:t> </a:t>
            </a:r>
            <a:r>
              <a:rPr lang="en-US" sz="2200" dirty="0" err="1"/>
              <a:t>jsou</a:t>
            </a:r>
            <a:r>
              <a:rPr lang="en-US" sz="2200" dirty="0"/>
              <a:t> </a:t>
            </a:r>
            <a:r>
              <a:rPr lang="en-US" sz="2200" dirty="0" err="1"/>
              <a:t>pouze</a:t>
            </a:r>
            <a:r>
              <a:rPr lang="en-US" sz="2200" dirty="0"/>
              <a:t> </a:t>
            </a:r>
            <a:r>
              <a:rPr lang="en-US" sz="2200" dirty="0" err="1"/>
              <a:t>ilustračního</a:t>
            </a:r>
            <a:r>
              <a:rPr lang="en-US" sz="2200" dirty="0"/>
              <a:t> </a:t>
            </a:r>
            <a:r>
              <a:rPr lang="en-US" sz="2200" dirty="0" err="1"/>
              <a:t>charakteru</a:t>
            </a:r>
            <a:r>
              <a:rPr lang="en-US" sz="2200" dirty="0"/>
              <a:t>. </a:t>
            </a:r>
            <a:r>
              <a:rPr lang="en-US" sz="2200" dirty="0" err="1"/>
              <a:t>Konečná</a:t>
            </a:r>
            <a:r>
              <a:rPr lang="en-US" sz="2200" dirty="0"/>
              <a:t> </a:t>
            </a:r>
            <a:r>
              <a:rPr lang="en-US" sz="2200" dirty="0" err="1"/>
              <a:t>podoba</a:t>
            </a:r>
            <a:r>
              <a:rPr lang="en-US" sz="2200" dirty="0"/>
              <a:t> </a:t>
            </a:r>
            <a:r>
              <a:rPr lang="en-US" sz="2200" dirty="0" err="1"/>
              <a:t>vybavení</a:t>
            </a:r>
            <a:r>
              <a:rPr lang="en-US" sz="2200" dirty="0"/>
              <a:t> </a:t>
            </a:r>
            <a:r>
              <a:rPr lang="en-US" sz="2200" dirty="0" err="1"/>
              <a:t>bude</a:t>
            </a:r>
            <a:r>
              <a:rPr lang="en-US" sz="2200" dirty="0"/>
              <a:t> </a:t>
            </a:r>
            <a:r>
              <a:rPr lang="en-US" sz="2200" dirty="0" err="1"/>
              <a:t>dána</a:t>
            </a:r>
            <a:r>
              <a:rPr lang="en-US" sz="2200" dirty="0"/>
              <a:t> </a:t>
            </a:r>
            <a:r>
              <a:rPr lang="en-US" sz="2200" dirty="0" err="1"/>
              <a:t>řádným</a:t>
            </a:r>
            <a:r>
              <a:rPr lang="en-US" sz="2200" dirty="0"/>
              <a:t> </a:t>
            </a:r>
            <a:r>
              <a:rPr lang="en-US" sz="2200" dirty="0" err="1"/>
              <a:t>výběrovým</a:t>
            </a:r>
            <a:r>
              <a:rPr lang="en-US" sz="2200" dirty="0"/>
              <a:t> </a:t>
            </a:r>
            <a:r>
              <a:rPr lang="en-US" sz="2200" dirty="0" err="1"/>
              <a:t>řízením</a:t>
            </a:r>
            <a:r>
              <a:rPr lang="en-US" sz="2200" dirty="0"/>
              <a:t>, </a:t>
            </a:r>
            <a:r>
              <a:rPr lang="en-US" sz="2200" dirty="0" err="1"/>
              <a:t>dle</a:t>
            </a:r>
            <a:r>
              <a:rPr lang="en-US" sz="2200" dirty="0"/>
              <a:t> </a:t>
            </a:r>
            <a:r>
              <a:rPr lang="en-US" sz="2200" dirty="0" err="1"/>
              <a:t>zákona</a:t>
            </a:r>
            <a:r>
              <a:rPr lang="en-US" sz="2200" dirty="0"/>
              <a:t> č. 134/2016 Sb., o </a:t>
            </a:r>
            <a:r>
              <a:rPr lang="en-US" sz="2200" dirty="0" err="1"/>
              <a:t>zadávání</a:t>
            </a:r>
            <a:r>
              <a:rPr lang="en-US" sz="2200" dirty="0"/>
              <a:t> </a:t>
            </a:r>
            <a:r>
              <a:rPr lang="en-US" sz="2200" dirty="0" err="1"/>
              <a:t>veřejných</a:t>
            </a:r>
            <a:r>
              <a:rPr lang="en-US" sz="2200" dirty="0"/>
              <a:t> </a:t>
            </a:r>
            <a:r>
              <a:rPr lang="en-US" sz="2200" dirty="0" err="1"/>
              <a:t>zakázek</a:t>
            </a:r>
            <a:r>
              <a:rPr lang="en-US" sz="2200" dirty="0"/>
              <a:t>,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znění</a:t>
            </a:r>
            <a:r>
              <a:rPr lang="en-US" sz="2200" dirty="0"/>
              <a:t> </a:t>
            </a:r>
            <a:r>
              <a:rPr lang="en-US" sz="2200" dirty="0" err="1"/>
              <a:t>pozdějších</a:t>
            </a:r>
            <a:r>
              <a:rPr lang="en-US" sz="2200" dirty="0"/>
              <a:t> </a:t>
            </a:r>
            <a:r>
              <a:rPr lang="en-US" sz="2200" dirty="0" err="1"/>
              <a:t>předpisů</a:t>
            </a:r>
            <a:r>
              <a:rPr lang="en-US" sz="2200" dirty="0"/>
              <a:t>.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4C2E6909-2D5B-FD71-9AD7-C6959DEF3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9045" y="3657596"/>
            <a:ext cx="4513252" cy="104503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</a:rPr>
              <a:t>Pořízení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majetku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bude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dle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možností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kombinováno</a:t>
            </a:r>
            <a:r>
              <a:rPr lang="en-US" sz="2400" dirty="0">
                <a:solidFill>
                  <a:schemeClr val="tx1"/>
                </a:solidFill>
              </a:rPr>
              <a:t> s </a:t>
            </a:r>
            <a:r>
              <a:rPr lang="en-US" sz="2400" dirty="0" err="1">
                <a:solidFill>
                  <a:schemeClr val="tx1"/>
                </a:solidFill>
              </a:rPr>
              <a:t>programem</a:t>
            </a:r>
            <a:r>
              <a:rPr lang="en-US" sz="2400" dirty="0">
                <a:solidFill>
                  <a:schemeClr val="tx1"/>
                </a:solidFill>
              </a:rPr>
              <a:t> IROP, </a:t>
            </a:r>
            <a:r>
              <a:rPr lang="en-US" sz="2400" dirty="0" err="1">
                <a:solidFill>
                  <a:schemeClr val="tx1"/>
                </a:solidFill>
              </a:rPr>
              <a:t>prostřednictvím</a:t>
            </a:r>
            <a:r>
              <a:rPr lang="en-US" sz="2400" dirty="0">
                <a:solidFill>
                  <a:schemeClr val="tx1"/>
                </a:solidFill>
              </a:rPr>
              <a:t> MAS </a:t>
            </a:r>
            <a:r>
              <a:rPr lang="en-US" sz="2400" dirty="0" err="1">
                <a:solidFill>
                  <a:schemeClr val="tx1"/>
                </a:solidFill>
              </a:rPr>
              <a:t>Podchlumí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7" name="Rectangle 30">
            <a:extLst>
              <a:ext uri="{FF2B5EF4-FFF2-40B4-BE49-F238E27FC236}">
                <a16:creationId xmlns:a16="http://schemas.microsoft.com/office/drawing/2014/main" id="{EA2FDD84-DF8E-4A11-A99D-A1BA5845B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rázek 15" descr="Obsah obrázku hračka&#10;&#10;Popis byl vytvořen automaticky">
            <a:extLst>
              <a:ext uri="{FF2B5EF4-FFF2-40B4-BE49-F238E27FC236}">
                <a16:creationId xmlns:a16="http://schemas.microsoft.com/office/drawing/2014/main" id="{AD6EC7B9-80C6-0324-6D60-7D277E5CA6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07"/>
          <a:stretch/>
        </p:blipFill>
        <p:spPr>
          <a:xfrm>
            <a:off x="1599435" y="1541734"/>
            <a:ext cx="3839918" cy="3727254"/>
          </a:xfrm>
          <a:prstGeom prst="rect">
            <a:avLst/>
          </a:prstGeom>
        </p:spPr>
      </p:pic>
      <p:cxnSp>
        <p:nvCxnSpPr>
          <p:cNvPr id="78" name="Straight Connector 32">
            <a:extLst>
              <a:ext uri="{FF2B5EF4-FFF2-40B4-BE49-F238E27FC236}">
                <a16:creationId xmlns:a16="http://schemas.microsoft.com/office/drawing/2014/main" id="{6409CEAD-DD30-4A84-8D22-B65268040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25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 err="1"/>
              <a:t>Skříně</a:t>
            </a:r>
            <a:r>
              <a:rPr lang="en-US" sz="4000" dirty="0"/>
              <a:t> do </a:t>
            </a:r>
            <a:r>
              <a:rPr lang="en-US" sz="4000" dirty="0" err="1"/>
              <a:t>denních</a:t>
            </a:r>
            <a:r>
              <a:rPr lang="en-US" sz="4000" dirty="0"/>
              <a:t> </a:t>
            </a:r>
            <a:r>
              <a:rPr lang="en-US" sz="4000" dirty="0" err="1"/>
              <a:t>místností</a:t>
            </a:r>
            <a:endParaRPr lang="en-US" sz="4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nábytek, Regály a police, interiér, kniha&#10;&#10;Popis byl vytvořen automaticky">
            <a:extLst>
              <a:ext uri="{FF2B5EF4-FFF2-40B4-BE49-F238E27FC236}">
                <a16:creationId xmlns:a16="http://schemas.microsoft.com/office/drawing/2014/main" id="{FAA8AEA4-1B7F-A43C-0CCD-7D87046C41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" t="4117" r="317" b="7633"/>
          <a:stretch/>
        </p:blipFill>
        <p:spPr>
          <a:xfrm>
            <a:off x="4375637" y="1132319"/>
            <a:ext cx="3433666" cy="30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7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 err="1">
                <a:solidFill>
                  <a:srgbClr val="262626"/>
                </a:solidFill>
              </a:rPr>
              <a:t>Šatní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skříň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uzamykatelná</a:t>
            </a:r>
            <a:endParaRPr lang="en-US" sz="4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 descr="Obsah obrázku nábytek, skříň, kredenc, Kartotéka&#10;&#10;Popis byl vytvořen automaticky">
            <a:extLst>
              <a:ext uri="{FF2B5EF4-FFF2-40B4-BE49-F238E27FC236}">
                <a16:creationId xmlns:a16="http://schemas.microsoft.com/office/drawing/2014/main" id="{320C0994-B1E6-F5B3-00B5-E473EE81B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249" y="1193498"/>
            <a:ext cx="2993095" cy="299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4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6441B39E-9CEC-491F-9A5D-487DED644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000" dirty="0"/>
              <a:t>Rohová šatní skříň</a:t>
            </a:r>
            <a:endParaRPr lang="en-US" sz="4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5572A79-1801-44EB-BDC2-BAEE6B473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nábytek, Regály a police, interiér, kredenc&#10;&#10;Popis byl vytvořen automaticky">
            <a:extLst>
              <a:ext uri="{FF2B5EF4-FFF2-40B4-BE49-F238E27FC236}">
                <a16:creationId xmlns:a16="http://schemas.microsoft.com/office/drawing/2014/main" id="{03174873-0E70-72B6-8C3F-841145CBC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5" y="1177999"/>
            <a:ext cx="4327451" cy="4327451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FD37111-10AC-4926-81AC-9AD3968F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08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8045460-25F8-40ED-9BCB-027C40E6B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6E826CA-0809-4053-BBBD-D6445191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CE201F6-A6FC-4624-B774-1D2FCA3A7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643468"/>
            <a:ext cx="10905066" cy="55710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7E3E208-09BB-49A6-AC5B-365323B22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524" y="809244"/>
            <a:ext cx="10579608" cy="5239512"/>
          </a:xfrm>
          <a:prstGeom prst="rect">
            <a:avLst/>
          </a:prstGeom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02DF7A-BEBF-941F-935E-D6573685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899" y="1293684"/>
            <a:ext cx="5888496" cy="42706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>
                <a:solidFill>
                  <a:schemeClr val="tx1"/>
                </a:solidFill>
              </a:rPr>
              <a:t>Úklidové vybavení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2A659F-7AD1-631A-449F-D39341A64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3340" y="1301388"/>
            <a:ext cx="3016933" cy="425522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09DEA72-C51E-4A4A-9E85-AF6F3F9E9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508760"/>
            <a:ext cx="0" cy="3840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242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6441B39E-9CEC-491F-9A5D-487DED644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000" dirty="0"/>
              <a:t>Podlahový mycí stroj</a:t>
            </a:r>
            <a:endParaRPr lang="en-US" sz="4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5572A79-1801-44EB-BDC2-BAEE6B473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kolo, přeprava&#10;&#10;Popis byl vytvořen automaticky">
            <a:extLst>
              <a:ext uri="{FF2B5EF4-FFF2-40B4-BE49-F238E27FC236}">
                <a16:creationId xmlns:a16="http://schemas.microsoft.com/office/drawing/2014/main" id="{614EE69B-149B-A850-07FB-1B8D2D8F5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334" y="1410208"/>
            <a:ext cx="3858780" cy="3858780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FD37111-10AC-4926-81AC-9AD3968F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46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6441B39E-9CEC-491F-9A5D-487DED644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000" dirty="0"/>
              <a:t>Úklidový vozík</a:t>
            </a:r>
            <a:endParaRPr lang="en-US" sz="4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5572A79-1801-44EB-BDC2-BAEE6B473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FD37111-10AC-4926-81AC-9AD3968F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 descr="Obsah obrázku spotřebič, sušička prádla&#10;&#10;Popis byl vytvořen automaticky">
            <a:extLst>
              <a:ext uri="{FF2B5EF4-FFF2-40B4-BE49-F238E27FC236}">
                <a16:creationId xmlns:a16="http://schemas.microsoft.com/office/drawing/2014/main" id="{36EAFD52-0A92-2C32-30A9-188DEB589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846" y="1188771"/>
            <a:ext cx="4386504" cy="438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8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6441B39E-9CEC-491F-9A5D-487DED644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000" dirty="0"/>
              <a:t>Hygienický box</a:t>
            </a:r>
            <a:endParaRPr lang="en-US" sz="4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5572A79-1801-44EB-BDC2-BAEE6B473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FD37111-10AC-4926-81AC-9AD3968F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Odpadkový kontejner, koš, nádoba, umělá hmota&#10;&#10;Popis byl vytvořen automaticky">
            <a:extLst>
              <a:ext uri="{FF2B5EF4-FFF2-40B4-BE49-F238E27FC236}">
                <a16:creationId xmlns:a16="http://schemas.microsoft.com/office/drawing/2014/main" id="{304AC2C0-26CE-5329-9711-BE986353B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259" y="1320762"/>
            <a:ext cx="4214690" cy="421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0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Mop </a:t>
            </a:r>
            <a:r>
              <a:rPr lang="en-US" sz="4000" dirty="0" err="1"/>
              <a:t>blik</a:t>
            </a:r>
            <a:r>
              <a:rPr lang="en-US" sz="4000" dirty="0"/>
              <a:t> system – </a:t>
            </a:r>
            <a:r>
              <a:rPr lang="en-US" sz="4000" dirty="0" err="1"/>
              <a:t>držák</a:t>
            </a:r>
            <a:r>
              <a:rPr lang="en-US" sz="4000" dirty="0"/>
              <a:t> </a:t>
            </a:r>
            <a:r>
              <a:rPr lang="en-US" sz="4000" dirty="0" err="1"/>
              <a:t>mopu</a:t>
            </a:r>
            <a:r>
              <a:rPr lang="en-US" sz="4000" dirty="0"/>
              <a:t> s </a:t>
            </a:r>
            <a:r>
              <a:rPr lang="en-US" sz="4000" dirty="0" err="1"/>
              <a:t>tyčí</a:t>
            </a:r>
            <a:endParaRPr lang="en-US" sz="40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nářadí, design&#10;&#10;Popis byl vytvořen automaticky se střední mírou spolehlivosti">
            <a:extLst>
              <a:ext uri="{FF2B5EF4-FFF2-40B4-BE49-F238E27FC236}">
                <a16:creationId xmlns:a16="http://schemas.microsoft.com/office/drawing/2014/main" id="{324E97E2-F0AD-1263-51CD-ABFAB7F32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450" y="1153239"/>
            <a:ext cx="3514725" cy="3005091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91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Mop </a:t>
            </a:r>
            <a:r>
              <a:rPr lang="en-US" sz="4000" dirty="0" err="1"/>
              <a:t>blik</a:t>
            </a:r>
            <a:r>
              <a:rPr lang="en-US" sz="4000" dirty="0"/>
              <a:t> system – </a:t>
            </a:r>
            <a:r>
              <a:rPr lang="en-US" sz="4000" dirty="0" err="1">
                <a:solidFill>
                  <a:srgbClr val="262626"/>
                </a:solidFill>
              </a:rPr>
              <a:t>vysoce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savý</a:t>
            </a:r>
            <a:endParaRPr lang="en-US" sz="40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text, Obdélník&#10;&#10;Popis byl vytvořen automaticky">
            <a:extLst>
              <a:ext uri="{FF2B5EF4-FFF2-40B4-BE49-F238E27FC236}">
                <a16:creationId xmlns:a16="http://schemas.microsoft.com/office/drawing/2014/main" id="{DBBAC8D1-6BE0-A331-3331-ECAC64866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949" y="1181568"/>
            <a:ext cx="5536408" cy="286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0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Mop </a:t>
            </a:r>
            <a:r>
              <a:rPr lang="en-US" sz="4000" dirty="0" err="1"/>
              <a:t>blik</a:t>
            </a:r>
            <a:r>
              <a:rPr lang="en-US" sz="4000" dirty="0"/>
              <a:t> system – </a:t>
            </a:r>
            <a:r>
              <a:rPr lang="en-US" sz="4000" dirty="0" err="1">
                <a:solidFill>
                  <a:srgbClr val="262626"/>
                </a:solidFill>
              </a:rPr>
              <a:t>protiskluzové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povrchy</a:t>
            </a:r>
            <a:endParaRPr lang="en-US" sz="40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 descr="Obsah obrázku Peněženka na drobné, Penál, pouzdro, váček&#10;&#10;Popis byl vytvořen automaticky">
            <a:extLst>
              <a:ext uri="{FF2B5EF4-FFF2-40B4-BE49-F238E27FC236}">
                <a16:creationId xmlns:a16="http://schemas.microsoft.com/office/drawing/2014/main" id="{DC0E11DD-EB29-56BD-A375-B28CBDA05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222" y="1221659"/>
            <a:ext cx="6524021" cy="286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1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8045460-25F8-40ED-9BCB-027C40E6B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6E826CA-0809-4053-BBBD-D6445191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CE201F6-A6FC-4624-B774-1D2FCA3A7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643468"/>
            <a:ext cx="10905066" cy="55710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97E3E208-09BB-49A6-AC5B-365323B22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524" y="809244"/>
            <a:ext cx="10579608" cy="5239512"/>
          </a:xfrm>
          <a:prstGeom prst="rect">
            <a:avLst/>
          </a:prstGeom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05D47A-E57A-975E-BEBD-25E5E45D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899" y="1293684"/>
            <a:ext cx="5888496" cy="42706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>
                <a:solidFill>
                  <a:schemeClr val="tx1"/>
                </a:solidFill>
              </a:rPr>
              <a:t>S e s t e r n a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C09DEA72-C51E-4A4A-9E85-AF6F3F9E9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508760"/>
            <a:ext cx="0" cy="3840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524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A83CC74B-9264-491A-863F-C4BB37CA2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770" y="1041401"/>
            <a:ext cx="453852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 err="1"/>
              <a:t>Síťtka</a:t>
            </a:r>
            <a:r>
              <a:rPr lang="en-US" sz="4000" dirty="0"/>
              <a:t> </a:t>
            </a:r>
            <a:r>
              <a:rPr lang="en-US" sz="4000" dirty="0" err="1"/>
              <a:t>na</a:t>
            </a:r>
            <a:r>
              <a:rPr lang="en-US" sz="4000" dirty="0"/>
              <a:t> </a:t>
            </a:r>
            <a:r>
              <a:rPr lang="en-US" sz="4000" dirty="0" err="1"/>
              <a:t>mopy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– </a:t>
            </a:r>
            <a:br>
              <a:rPr lang="en-US" sz="4000" dirty="0"/>
            </a:br>
            <a:r>
              <a:rPr lang="en-US" sz="4000" dirty="0" err="1"/>
              <a:t>pratelná</a:t>
            </a:r>
            <a:r>
              <a:rPr lang="en-US" sz="4000" dirty="0"/>
              <a:t> (</a:t>
            </a:r>
            <a:r>
              <a:rPr lang="en-US" sz="4000" dirty="0" err="1"/>
              <a:t>alespoň</a:t>
            </a:r>
            <a:r>
              <a:rPr lang="en-US" sz="4000" dirty="0"/>
              <a:t> 50l)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A2FDD84-DF8E-4A11-A99D-A1BA5845B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oblečení, Vzor (módní design), modrá, móda&#10;&#10;Popis byl vytvořen automaticky">
            <a:extLst>
              <a:ext uri="{FF2B5EF4-FFF2-40B4-BE49-F238E27FC236}">
                <a16:creationId xmlns:a16="http://schemas.microsoft.com/office/drawing/2014/main" id="{BCCA9C04-3A6B-C0B5-88A8-D82BEB526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0" y="1181203"/>
            <a:ext cx="4391025" cy="439102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409CEAD-DD30-4A84-8D22-B65268040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5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 err="1">
                <a:solidFill>
                  <a:srgbClr val="262626"/>
                </a:solidFill>
              </a:rPr>
              <a:t>Automatický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dávkovací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systém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čistících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prostředků</a:t>
            </a:r>
            <a:r>
              <a:rPr lang="en-US" sz="4000" dirty="0">
                <a:solidFill>
                  <a:srgbClr val="262626"/>
                </a:solidFill>
              </a:rPr>
              <a:t> a </a:t>
            </a:r>
            <a:r>
              <a:rPr lang="en-US" sz="4000" dirty="0" err="1">
                <a:solidFill>
                  <a:srgbClr val="262626"/>
                </a:solidFill>
              </a:rPr>
              <a:t>desinfekce</a:t>
            </a:r>
            <a:endParaRPr lang="en-US" sz="40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Zástrčky a zásuvky, zástrčka, design&#10;&#10;Popis byl vytvořen automaticky">
            <a:extLst>
              <a:ext uri="{FF2B5EF4-FFF2-40B4-BE49-F238E27FC236}">
                <a16:creationId xmlns:a16="http://schemas.microsoft.com/office/drawing/2014/main" id="{301250CD-4B75-AB5F-D5E9-F48F73D62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244" y="1410207"/>
            <a:ext cx="2455875" cy="2455875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92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8045460-25F8-40ED-9BCB-027C40E6B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6E826CA-0809-4053-BBBD-D6445191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CE201F6-A6FC-4624-B774-1D2FCA3A7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643468"/>
            <a:ext cx="10905066" cy="55710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7E3E208-09BB-49A6-AC5B-365323B22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524" y="809244"/>
            <a:ext cx="10579608" cy="5239512"/>
          </a:xfrm>
          <a:prstGeom prst="rect">
            <a:avLst/>
          </a:prstGeom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02DF7A-BEBF-941F-935E-D6573685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899" y="1293684"/>
            <a:ext cx="5888496" cy="42706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>
                <a:solidFill>
                  <a:schemeClr val="tx1"/>
                </a:solidFill>
              </a:rPr>
              <a:t>IT Technologie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2A659F-7AD1-631A-449F-D39341A64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3340" y="1301388"/>
            <a:ext cx="3016933" cy="425522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09DEA72-C51E-4A4A-9E85-AF6F3F9E9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508760"/>
            <a:ext cx="0" cy="3840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054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262626"/>
                </a:solidFill>
              </a:rPr>
              <a:t>Notebook pro </a:t>
            </a:r>
            <a:r>
              <a:rPr lang="en-US" sz="4000" dirty="0" err="1">
                <a:solidFill>
                  <a:srgbClr val="262626"/>
                </a:solidFill>
              </a:rPr>
              <a:t>klienty</a:t>
            </a:r>
            <a:endParaRPr lang="en-US" sz="40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 descr="Obsah obrázku elektronika, notebook, počítač, computer&#10;&#10;Popis byl vytvořen automaticky">
            <a:extLst>
              <a:ext uri="{FF2B5EF4-FFF2-40B4-BE49-F238E27FC236}">
                <a16:creationId xmlns:a16="http://schemas.microsoft.com/office/drawing/2014/main" id="{93B5F65F-8452-8A93-1A71-0305DDAF5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032" y="1221329"/>
            <a:ext cx="4678527" cy="28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9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Notebook pro </a:t>
            </a:r>
            <a:r>
              <a:rPr lang="en-US" sz="4000" dirty="0" err="1"/>
              <a:t>zaměstnance</a:t>
            </a:r>
            <a:endParaRPr lang="en-US" sz="40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elektronika, notebook, počítač, computer&#10;&#10;Popis byl vytvořen automaticky">
            <a:extLst>
              <a:ext uri="{FF2B5EF4-FFF2-40B4-BE49-F238E27FC236}">
                <a16:creationId xmlns:a16="http://schemas.microsoft.com/office/drawing/2014/main" id="{D21A65EF-107B-7E50-C56C-08B2476DA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050" y="1221295"/>
            <a:ext cx="3794501" cy="2845877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02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Picture 94">
            <a:extLst>
              <a:ext uri="{FF2B5EF4-FFF2-40B4-BE49-F238E27FC236}">
                <a16:creationId xmlns:a16="http://schemas.microsoft.com/office/drawing/2014/main" id="{6441B39E-9CEC-491F-9A5D-487DED644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 err="1"/>
              <a:t>Multifunkční</a:t>
            </a:r>
            <a:r>
              <a:rPr lang="en-US" sz="4000" dirty="0"/>
              <a:t> </a:t>
            </a:r>
            <a:r>
              <a:rPr lang="en-US" sz="4000" dirty="0" err="1"/>
              <a:t>tiskárna</a:t>
            </a:r>
            <a:endParaRPr lang="en-US" sz="40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5572A79-1801-44EB-BDC2-BAEE6B473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elektronika, tiskárna, kopírka&#10;&#10;Popis byl vytvořen automaticky">
            <a:extLst>
              <a:ext uri="{FF2B5EF4-FFF2-40B4-BE49-F238E27FC236}">
                <a16:creationId xmlns:a16="http://schemas.microsoft.com/office/drawing/2014/main" id="{38236C1D-9284-24BA-D667-F2E313440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783" y="1410208"/>
            <a:ext cx="3547883" cy="3858780"/>
          </a:xfrm>
          <a:prstGeom prst="rect">
            <a:avLst/>
          </a:prstGeom>
        </p:spPr>
      </p:pic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FD37111-10AC-4926-81AC-9AD3968F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14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 err="1"/>
              <a:t>Mobilní</a:t>
            </a:r>
            <a:r>
              <a:rPr lang="en-US" sz="4000" dirty="0"/>
              <a:t> </a:t>
            </a:r>
            <a:r>
              <a:rPr lang="en-US" sz="4000" dirty="0" err="1"/>
              <a:t>telefony</a:t>
            </a:r>
            <a:r>
              <a:rPr lang="en-US" sz="4000" dirty="0"/>
              <a:t> pro </a:t>
            </a:r>
            <a:r>
              <a:rPr lang="en-US" sz="4000" dirty="0" err="1"/>
              <a:t>klienty</a:t>
            </a:r>
            <a:endParaRPr lang="en-US" sz="40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přístroj, Mobilní telefon, Přenosné komunikační zařízení, Elektronické zařízení&#10;&#10;Popis byl vytvořen automaticky">
            <a:extLst>
              <a:ext uri="{FF2B5EF4-FFF2-40B4-BE49-F238E27FC236}">
                <a16:creationId xmlns:a16="http://schemas.microsoft.com/office/drawing/2014/main" id="{6C3CB33B-B337-0B61-1295-25BF2F8A4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051" y="1250703"/>
            <a:ext cx="1476374" cy="28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7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 err="1">
                <a:solidFill>
                  <a:srgbClr val="262626"/>
                </a:solidFill>
              </a:rPr>
              <a:t>Mobilní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telefon</a:t>
            </a:r>
            <a:r>
              <a:rPr lang="en-US" sz="4000" dirty="0">
                <a:solidFill>
                  <a:srgbClr val="262626"/>
                </a:solidFill>
              </a:rPr>
              <a:t> pro </a:t>
            </a:r>
            <a:r>
              <a:rPr lang="en-US" sz="4000" dirty="0" err="1">
                <a:solidFill>
                  <a:srgbClr val="262626"/>
                </a:solidFill>
              </a:rPr>
              <a:t>zaměstnance</a:t>
            </a:r>
            <a:endParaRPr lang="en-US" sz="40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 descr="Obsah obrázku přístroj, Elektronické zařízení, Přenosné komunikační zařízení, Mobilní telefon&#10;&#10;Popis byl vytvořen automaticky">
            <a:extLst>
              <a:ext uri="{FF2B5EF4-FFF2-40B4-BE49-F238E27FC236}">
                <a16:creationId xmlns:a16="http://schemas.microsoft.com/office/drawing/2014/main" id="{012FDBC9-BCAE-0552-8AC4-D251F6B20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585" y="1202302"/>
            <a:ext cx="2896640" cy="28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2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BAA51F4-64C5-4BB0-8C9A-B915243CE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32D14E-22B1-4D17-8A55-46BB5CE6E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4053D3E-7DC5-4137-9C22-98567BBD9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22277A-E605-4753-82CC-92BCDFADD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1CC9CD7-DEB7-3CFE-A307-8B505D93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3992371"/>
            <a:ext cx="9989677" cy="11865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dirty="0" err="1"/>
              <a:t>Děkujeme</a:t>
            </a:r>
            <a:r>
              <a:rPr lang="en-US" sz="4600" dirty="0"/>
              <a:t>, </a:t>
            </a:r>
            <a:r>
              <a:rPr lang="en-US" sz="4600" dirty="0" err="1"/>
              <a:t>že</a:t>
            </a:r>
            <a:r>
              <a:rPr lang="en-US" sz="4600" dirty="0"/>
              <a:t> </a:t>
            </a:r>
            <a:r>
              <a:rPr lang="en-US" sz="4600" dirty="0" err="1"/>
              <a:t>jste</a:t>
            </a:r>
            <a:r>
              <a:rPr lang="en-US" sz="4600" dirty="0"/>
              <a:t> se </a:t>
            </a:r>
            <a:r>
              <a:rPr lang="en-US" sz="4600" dirty="0" err="1"/>
              <a:t>rozhodli</a:t>
            </a:r>
            <a:r>
              <a:rPr lang="en-US" sz="4600" dirty="0"/>
              <a:t> </a:t>
            </a:r>
            <a:r>
              <a:rPr lang="en-US" sz="4600" dirty="0" err="1"/>
              <a:t>nás</a:t>
            </a:r>
            <a:r>
              <a:rPr lang="en-US" sz="4600" dirty="0"/>
              <a:t> </a:t>
            </a:r>
            <a:r>
              <a:rPr lang="en-US" sz="4600" dirty="0" err="1"/>
              <a:t>podpořit</a:t>
            </a:r>
            <a:endParaRPr lang="en-US" sz="46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6D624D-367A-8965-AA15-C481CED7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8448" y="5345996"/>
            <a:ext cx="9603727" cy="5833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 err="1">
                <a:solidFill>
                  <a:schemeClr val="tx1"/>
                </a:solidFill>
              </a:rPr>
              <a:t>Podpořit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cs-CZ" sz="2100" dirty="0">
                <a:solidFill>
                  <a:schemeClr val="tx1"/>
                </a:solidFill>
              </a:rPr>
              <a:t>veřejnou sbírku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můžete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jakoukoli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částkou</a:t>
            </a:r>
            <a:r>
              <a:rPr lang="en-US" sz="2100" dirty="0">
                <a:solidFill>
                  <a:schemeClr val="tx1"/>
                </a:solidFill>
              </a:rPr>
              <a:t> po </a:t>
            </a:r>
            <a:r>
              <a:rPr lang="en-US" sz="2100" dirty="0" err="1">
                <a:solidFill>
                  <a:schemeClr val="tx1"/>
                </a:solidFill>
              </a:rPr>
              <a:t>načtení</a:t>
            </a:r>
            <a:r>
              <a:rPr lang="en-US" sz="2100" dirty="0">
                <a:solidFill>
                  <a:schemeClr val="tx1"/>
                </a:solidFill>
              </a:rPr>
              <a:t> QR </a:t>
            </a:r>
            <a:r>
              <a:rPr lang="en-US" sz="2100" dirty="0" err="1">
                <a:solidFill>
                  <a:schemeClr val="tx1"/>
                </a:solidFill>
              </a:rPr>
              <a:t>kódu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53A957-C456-4C33-90F3-EDA5ECB36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2202" y="1092199"/>
            <a:ext cx="7240536" cy="258114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 descr="Obsah obrázku vzor, Grafika, pixel, design&#10;&#10;Popis byl vytvořen automaticky">
            <a:extLst>
              <a:ext uri="{FF2B5EF4-FFF2-40B4-BE49-F238E27FC236}">
                <a16:creationId xmlns:a16="http://schemas.microsoft.com/office/drawing/2014/main" id="{2541C661-E6EF-C0C5-775C-97F49675EE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8579" t="7588" r="7157" b="7629"/>
          <a:stretch/>
        </p:blipFill>
        <p:spPr>
          <a:xfrm>
            <a:off x="2974525" y="1243067"/>
            <a:ext cx="2265148" cy="2279064"/>
          </a:xfrm>
          <a:prstGeom prst="rect">
            <a:avLst/>
          </a:prstGeom>
        </p:spPr>
      </p:pic>
      <p:pic>
        <p:nvPicPr>
          <p:cNvPr id="12" name="Zástupný obsah 11" descr="Obsah obrázku savec, kreslené, text, ilustrace&#10;&#10;Popis byl vytvořen automaticky">
            <a:extLst>
              <a:ext uri="{FF2B5EF4-FFF2-40B4-BE49-F238E27FC236}">
                <a16:creationId xmlns:a16="http://schemas.microsoft.com/office/drawing/2014/main" id="{62B7DA69-6F64-3034-C434-B59F26035F0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7065712" y="1258060"/>
            <a:ext cx="2249424" cy="224942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520CE5-407D-4DC6-A0D9-A99C3183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81200" y="5262441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38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8639908-6D1B-6542-BF1A-2F6B90EA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 err="1"/>
              <a:t>Kancelářský</a:t>
            </a:r>
            <a:r>
              <a:rPr lang="en-US" sz="4000" dirty="0"/>
              <a:t> </a:t>
            </a:r>
            <a:r>
              <a:rPr lang="en-US" sz="4000" dirty="0" err="1"/>
              <a:t>stůl</a:t>
            </a:r>
            <a:r>
              <a:rPr lang="en-US" sz="4000" dirty="0"/>
              <a:t> se </a:t>
            </a:r>
            <a:r>
              <a:rPr lang="en-US" sz="4000" dirty="0" err="1"/>
              <a:t>šuplíky</a:t>
            </a:r>
            <a:endParaRPr lang="en-US" sz="40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nábytek, zásuvka, Kartotéka, Psací stůl&#10;&#10;Popis byl vytvořen automaticky">
            <a:extLst>
              <a:ext uri="{FF2B5EF4-FFF2-40B4-BE49-F238E27FC236}">
                <a16:creationId xmlns:a16="http://schemas.microsoft.com/office/drawing/2014/main" id="{8700B7AC-7233-E151-1A79-1E9EA13A7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474" y="1410207"/>
            <a:ext cx="3387414" cy="2455875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53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8045460-25F8-40ED-9BCB-027C40E6B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6E826CA-0809-4053-BBBD-D6445191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CE201F6-A6FC-4624-B774-1D2FCA3A7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643468"/>
            <a:ext cx="10905066" cy="55710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7E3E208-09BB-49A6-AC5B-365323B22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524" y="809244"/>
            <a:ext cx="10579608" cy="5239512"/>
          </a:xfrm>
          <a:prstGeom prst="rect">
            <a:avLst/>
          </a:prstGeom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02DF7A-BEBF-941F-935E-D6573685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899" y="1293684"/>
            <a:ext cx="5888496" cy="42706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>
                <a:solidFill>
                  <a:schemeClr val="tx1"/>
                </a:solidFill>
              </a:rPr>
              <a:t>Denní stacionář a Odlehčovací služba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2A659F-7AD1-631A-449F-D39341A64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3340" y="1301388"/>
            <a:ext cx="3016933" cy="425522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09DEA72-C51E-4A4A-9E85-AF6F3F9E9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508760"/>
            <a:ext cx="0" cy="3840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831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2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36" name="Straight Connector 24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26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8639908-6D1B-6542-BF1A-2F6B90EA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 err="1"/>
              <a:t>Jídelní</a:t>
            </a:r>
            <a:r>
              <a:rPr lang="en-US" sz="4000" dirty="0"/>
              <a:t> </a:t>
            </a:r>
            <a:r>
              <a:rPr lang="en-US" sz="4000" dirty="0" err="1"/>
              <a:t>stůl</a:t>
            </a:r>
            <a:r>
              <a:rPr lang="en-US" sz="4000" dirty="0"/>
              <a:t> </a:t>
            </a:r>
            <a:r>
              <a:rPr lang="en-US" sz="4000" dirty="0" err="1"/>
              <a:t>šíře</a:t>
            </a:r>
            <a:r>
              <a:rPr lang="en-US" sz="4000" dirty="0"/>
              <a:t> </a:t>
            </a:r>
            <a:r>
              <a:rPr lang="en-US" sz="4000" dirty="0" err="1"/>
              <a:t>minimálně</a:t>
            </a:r>
            <a:r>
              <a:rPr lang="en-US" sz="4000" dirty="0"/>
              <a:t> 120 cm </a:t>
            </a:r>
            <a:br>
              <a:rPr lang="en-US" sz="4600" dirty="0"/>
            </a:br>
            <a:r>
              <a:rPr lang="en-US" sz="3600" dirty="0"/>
              <a:t>(pro </a:t>
            </a:r>
            <a:r>
              <a:rPr lang="en-US" sz="3600" dirty="0" err="1"/>
              <a:t>vozíčkáře</a:t>
            </a:r>
            <a:r>
              <a:rPr lang="en-US" sz="3600" dirty="0"/>
              <a:t>)</a:t>
            </a:r>
            <a:endParaRPr lang="en-US" sz="4600" dirty="0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nábytek, stůl, Stolek, podlaha&#10;&#10;Popis byl vytvořen automaticky">
            <a:extLst>
              <a:ext uri="{FF2B5EF4-FFF2-40B4-BE49-F238E27FC236}">
                <a16:creationId xmlns:a16="http://schemas.microsoft.com/office/drawing/2014/main" id="{95E2C757-FCD1-3D70-1195-BE53FEF925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7" r="3089" b="-2"/>
          <a:stretch/>
        </p:blipFill>
        <p:spPr>
          <a:xfrm>
            <a:off x="4419362" y="1410207"/>
            <a:ext cx="3359639" cy="2455875"/>
          </a:xfrm>
          <a:prstGeom prst="rect">
            <a:avLst/>
          </a:prstGeom>
        </p:spPr>
      </p:pic>
      <p:cxnSp>
        <p:nvCxnSpPr>
          <p:cNvPr id="41" name="Straight Connector 30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313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6BAA51F4-64C5-4BB0-8C9A-B915243CE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C32D14E-22B1-4D17-8A55-46BB5CE6E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C8F6961-7AB4-4759-BF63-9E06BFFB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72801F6-3F12-4634-A6F2-1D994271C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8639908-6D1B-6542-BF1A-2F6B90EA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 err="1"/>
              <a:t>Sklopný</a:t>
            </a:r>
            <a:r>
              <a:rPr lang="cs-CZ" sz="4000" dirty="0"/>
              <a:t> stůl na kolečkách</a:t>
            </a:r>
            <a:endParaRPr lang="en-US" sz="40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FCD6DA-5CAD-422C-9DDE-BB7A4B812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nábytek, stůl, Umělecký stůl, pracovní stůl&#10;&#10;Popis byl vytvořen automaticky">
            <a:extLst>
              <a:ext uri="{FF2B5EF4-FFF2-40B4-BE49-F238E27FC236}">
                <a16:creationId xmlns:a16="http://schemas.microsoft.com/office/drawing/2014/main" id="{507CA395-200C-1992-EBB0-10027B0BD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444" y="1257341"/>
            <a:ext cx="4239491" cy="2798064"/>
          </a:xfrm>
          <a:prstGeom prst="rect">
            <a:avLst/>
          </a:prstGeom>
        </p:spPr>
      </p:pic>
      <p:pic>
        <p:nvPicPr>
          <p:cNvPr id="7" name="Obrázek 6" descr="Obsah obrázku pracovní stůl&#10;&#10;Popis byl vytvořen automaticky">
            <a:extLst>
              <a:ext uri="{FF2B5EF4-FFF2-40B4-BE49-F238E27FC236}">
                <a16:creationId xmlns:a16="http://schemas.microsoft.com/office/drawing/2014/main" id="{F78039B5-FE7B-2FF8-7FD3-63D28ADFE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534" y="1257341"/>
            <a:ext cx="3182113" cy="2798064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CA0524A-2BE2-486D-9AA0-EE3B728D3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3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3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Odkládací</a:t>
            </a:r>
            <a:r>
              <a:rPr lang="en-US" sz="4000" dirty="0"/>
              <a:t> </a:t>
            </a:r>
            <a:r>
              <a:rPr lang="en-US" sz="4000" dirty="0" err="1"/>
              <a:t>stolek</a:t>
            </a:r>
            <a:r>
              <a:rPr lang="en-US" sz="4000" dirty="0"/>
              <a:t> </a:t>
            </a:r>
            <a:r>
              <a:rPr lang="en-US" sz="4000" dirty="0" err="1"/>
              <a:t>ke</a:t>
            </a:r>
            <a:r>
              <a:rPr lang="en-US" sz="4000" dirty="0"/>
              <a:t> </a:t>
            </a:r>
            <a:r>
              <a:rPr lang="en-US" sz="4000" dirty="0" err="1"/>
              <a:t>křeslu</a:t>
            </a:r>
            <a:endParaRPr lang="en-US" sz="4000" dirty="0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nábytek, stůl, konferenční stolek, podlaha&#10;&#10;Popis byl vytvořen automaticky">
            <a:extLst>
              <a:ext uri="{FF2B5EF4-FFF2-40B4-BE49-F238E27FC236}">
                <a16:creationId xmlns:a16="http://schemas.microsoft.com/office/drawing/2014/main" id="{2D8A4005-2B33-8B14-E86E-49A27FF6C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029" y="1188157"/>
            <a:ext cx="3972408" cy="2979307"/>
          </a:xfrm>
          <a:prstGeom prst="rect">
            <a:avLst/>
          </a:prstGeom>
        </p:spPr>
      </p:pic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79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3">
            <a:extLst>
              <a:ext uri="{FF2B5EF4-FFF2-40B4-BE49-F238E27FC236}">
                <a16:creationId xmlns:a16="http://schemas.microsoft.com/office/drawing/2014/main" id="{5FA5DA81-4C36-4310-92B7-8BB8D53B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0D1DC-4AAE-06CD-0950-81220E5D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dirty="0"/>
              <a:t>Křeslo typu „ušák“ vč. taburetu</a:t>
            </a:r>
            <a:endParaRPr lang="en-US" sz="4000" dirty="0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0487C957-7FC7-4EA7-BDD6-7D6B357C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4C1B9DA3-CEAD-441F-B353-6446DF8F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 descr="Obsah obrázku nábytek, židle, Opěradlo, Křeslo&#10;&#10;Popis byl vytvořen automaticky">
            <a:extLst>
              <a:ext uri="{FF2B5EF4-FFF2-40B4-BE49-F238E27FC236}">
                <a16:creationId xmlns:a16="http://schemas.microsoft.com/office/drawing/2014/main" id="{1401C859-1802-DB3D-7AF9-24B52CC70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249" y="1195218"/>
            <a:ext cx="2834368" cy="295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272</TotalTime>
  <Words>333</Words>
  <Application>Microsoft Office PowerPoint</Application>
  <PresentationFormat>Širokoúhlá obrazovka</PresentationFormat>
  <Paragraphs>41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1" baseType="lpstr">
      <vt:lpstr>Arial</vt:lpstr>
      <vt:lpstr>Garamond</vt:lpstr>
      <vt:lpstr>Organika</vt:lpstr>
      <vt:lpstr>Prezentace aplikace PowerPoint</vt:lpstr>
      <vt:lpstr>Níže použité obrázky jsou pouze ilustračního charakteru. Konečná podoba vybavení bude dána řádným výběrovým řízením, dle zákona č. 134/2016 Sb., o zadávání veřejných zakázek, ve znění pozdějších předpisů.</vt:lpstr>
      <vt:lpstr>S e s t e r n a</vt:lpstr>
      <vt:lpstr>Kancelářský stůl se šuplíky</vt:lpstr>
      <vt:lpstr>Denní stacionář a Odlehčovací služba</vt:lpstr>
      <vt:lpstr>Jídelní stůl šíře minimálně 120 cm  (pro vozíčkáře)</vt:lpstr>
      <vt:lpstr>Sklopný stůl na kolečkách</vt:lpstr>
      <vt:lpstr>Odkládací stolek ke křeslu</vt:lpstr>
      <vt:lpstr>Křeslo typu „ušák“ vč. taburetu</vt:lpstr>
      <vt:lpstr>Křeslo typu „ušák“ bez taburetu</vt:lpstr>
      <vt:lpstr>Náklopné křeslo omyvatelné</vt:lpstr>
      <vt:lpstr>Omyvatelná, polstrovaná židle s plnými zády a područkami</vt:lpstr>
      <vt:lpstr>Židle omyvatelná (nosnost 150Kg), stohovací</vt:lpstr>
      <vt:lpstr>Židle omyvatelná, sklápěcí</vt:lpstr>
      <vt:lpstr>Pohovka pro klienty</vt:lpstr>
      <vt:lpstr>Kancelářská židle na kolečkách</vt:lpstr>
      <vt:lpstr>Polohovací lůžko Polohovací lůžko (polohovací rošt pro hlavu i nohy, vč. pelesti proti oděru zdi)</vt:lpstr>
      <vt:lpstr> Noční stolek - uzamykatelný</vt:lpstr>
      <vt:lpstr> Šatní skříň do pokojů odlehčovací služby</vt:lpstr>
      <vt:lpstr>Skříně do denních místností</vt:lpstr>
      <vt:lpstr>Šatní skříň uzamykatelná</vt:lpstr>
      <vt:lpstr>Rohová šatní skříň</vt:lpstr>
      <vt:lpstr>Úklidové vybavení</vt:lpstr>
      <vt:lpstr>Podlahový mycí stroj</vt:lpstr>
      <vt:lpstr>Úklidový vozík</vt:lpstr>
      <vt:lpstr>Hygienický box</vt:lpstr>
      <vt:lpstr>Mop blik system – držák mopu s tyčí</vt:lpstr>
      <vt:lpstr>Mop blik system – vysoce savý</vt:lpstr>
      <vt:lpstr>Mop blik system – protiskluzové povrchy</vt:lpstr>
      <vt:lpstr>Síťtka na mopy  –  pratelná (alespoň 50l)</vt:lpstr>
      <vt:lpstr>Automatický dávkovací systém čistících prostředků a desinfekce</vt:lpstr>
      <vt:lpstr>IT Technologie</vt:lpstr>
      <vt:lpstr>Notebook pro klienty</vt:lpstr>
      <vt:lpstr>Notebook pro zaměstnance</vt:lpstr>
      <vt:lpstr>Multifunkční tiskárna</vt:lpstr>
      <vt:lpstr>Mobilní telefony pro klienty</vt:lpstr>
      <vt:lpstr>Mobilní telefon pro zaměstnance</vt:lpstr>
      <vt:lpstr>Děkujeme, že jste se rozhodli nás podpořit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Eršilová</dc:creator>
  <cp:lastModifiedBy>Zuzana Eršilová</cp:lastModifiedBy>
  <cp:revision>1</cp:revision>
  <dcterms:created xsi:type="dcterms:W3CDTF">2023-11-23T13:46:19Z</dcterms:created>
  <dcterms:modified xsi:type="dcterms:W3CDTF">2023-11-27T09:47:23Z</dcterms:modified>
</cp:coreProperties>
</file>